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  <p:sldId id="263" r:id="rId7"/>
    <p:sldId id="261" r:id="rId8"/>
    <p:sldId id="264" r:id="rId9"/>
    <p:sldId id="266" r:id="rId10"/>
    <p:sldId id="27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60" r:id="rId19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40"/>
    <a:srgbClr val="99BCAB"/>
    <a:srgbClr val="0F206C"/>
    <a:srgbClr val="8E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61C59-E439-462B-BFEF-C7E235FB6A61}" v="22" dt="2023-07-14T12:06:33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02" d="100"/>
          <a:sy n="202" d="100"/>
        </p:scale>
        <p:origin x="620" y="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ie Hayden" userId="cab24217-b56c-4f94-9fd8-c3a22832a5e9" providerId="ADAL" clId="{0DEF4AC1-AD88-498E-AED2-A98B6A4604C4}"/>
    <pc:docChg chg="undo custSel addSld modSld">
      <pc:chgData name="Connie Hayden" userId="cab24217-b56c-4f94-9fd8-c3a22832a5e9" providerId="ADAL" clId="{0DEF4AC1-AD88-498E-AED2-A98B6A4604C4}" dt="2020-04-27T19:06:04.601" v="1458" actId="20577"/>
      <pc:docMkLst>
        <pc:docMk/>
      </pc:docMkLst>
      <pc:sldChg chg="addSp delSp modSp mod">
        <pc:chgData name="Connie Hayden" userId="cab24217-b56c-4f94-9fd8-c3a22832a5e9" providerId="ADAL" clId="{0DEF4AC1-AD88-498E-AED2-A98B6A4604C4}" dt="2020-04-27T19:04:43.867" v="1456" actId="1037"/>
        <pc:sldMkLst>
          <pc:docMk/>
          <pc:sldMk cId="1768791676" sldId="261"/>
        </pc:sldMkLst>
        <pc:spChg chg="mod">
          <ac:chgData name="Connie Hayden" userId="cab24217-b56c-4f94-9fd8-c3a22832a5e9" providerId="ADAL" clId="{0DEF4AC1-AD88-498E-AED2-A98B6A4604C4}" dt="2020-04-27T19:04:12.292" v="1420" actId="20577"/>
          <ac:spMkLst>
            <pc:docMk/>
            <pc:sldMk cId="1768791676" sldId="261"/>
            <ac:spMk id="2" creationId="{51A9A57C-AC65-6A49-8AF3-4FADD397D85D}"/>
          </ac:spMkLst>
        </pc:spChg>
        <pc:spChg chg="mod">
          <ac:chgData name="Connie Hayden" userId="cab24217-b56c-4f94-9fd8-c3a22832a5e9" providerId="ADAL" clId="{0DEF4AC1-AD88-498E-AED2-A98B6A4604C4}" dt="2020-04-27T19:01:17.618" v="1372" actId="5793"/>
          <ac:spMkLst>
            <pc:docMk/>
            <pc:sldMk cId="1768791676" sldId="261"/>
            <ac:spMk id="3" creationId="{A6F84090-DF17-CF42-A071-13E6C2510CFB}"/>
          </ac:spMkLst>
        </pc:spChg>
        <pc:spChg chg="mod">
          <ac:chgData name="Connie Hayden" userId="cab24217-b56c-4f94-9fd8-c3a22832a5e9" providerId="ADAL" clId="{0DEF4AC1-AD88-498E-AED2-A98B6A4604C4}" dt="2020-04-27T19:01:21.082" v="1373" actId="5793"/>
          <ac:spMkLst>
            <pc:docMk/>
            <pc:sldMk cId="1768791676" sldId="261"/>
            <ac:spMk id="4" creationId="{D664C1D6-B231-4A47-BD9D-95BE703EF9C2}"/>
          </ac:spMkLst>
        </pc:spChg>
        <pc:spChg chg="add mod">
          <ac:chgData name="Connie Hayden" userId="cab24217-b56c-4f94-9fd8-c3a22832a5e9" providerId="ADAL" clId="{0DEF4AC1-AD88-498E-AED2-A98B6A4604C4}" dt="2020-04-27T19:03:38.610" v="1399" actId="14100"/>
          <ac:spMkLst>
            <pc:docMk/>
            <pc:sldMk cId="1768791676" sldId="261"/>
            <ac:spMk id="16" creationId="{54268A4F-5725-417C-B61E-C8BEC1F84D99}"/>
          </ac:spMkLst>
        </pc:spChg>
        <pc:cxnChg chg="add mod">
          <ac:chgData name="Connie Hayden" userId="cab24217-b56c-4f94-9fd8-c3a22832a5e9" providerId="ADAL" clId="{0DEF4AC1-AD88-498E-AED2-A98B6A4604C4}" dt="2020-04-27T19:04:23.968" v="1425" actId="1035"/>
          <ac:cxnSpMkLst>
            <pc:docMk/>
            <pc:sldMk cId="1768791676" sldId="261"/>
            <ac:cxnSpMk id="9" creationId="{4CA389AF-BE45-4B80-86FD-84F3921B203A}"/>
          </ac:cxnSpMkLst>
        </pc:cxnChg>
        <pc:cxnChg chg="add mod">
          <ac:chgData name="Connie Hayden" userId="cab24217-b56c-4f94-9fd8-c3a22832a5e9" providerId="ADAL" clId="{0DEF4AC1-AD88-498E-AED2-A98B6A4604C4}" dt="2020-04-27T19:04:43.867" v="1456" actId="1037"/>
          <ac:cxnSpMkLst>
            <pc:docMk/>
            <pc:sldMk cId="1768791676" sldId="261"/>
            <ac:cxnSpMk id="13" creationId="{0EAE616E-8109-499C-A275-C6AA1EEDCB78}"/>
          </ac:cxnSpMkLst>
        </pc:cxnChg>
        <pc:cxnChg chg="add del">
          <ac:chgData name="Connie Hayden" userId="cab24217-b56c-4f94-9fd8-c3a22832a5e9" providerId="ADAL" clId="{0DEF4AC1-AD88-498E-AED2-A98B6A4604C4}" dt="2020-04-27T19:03:21.593" v="1394"/>
          <ac:cxnSpMkLst>
            <pc:docMk/>
            <pc:sldMk cId="1768791676" sldId="261"/>
            <ac:cxnSpMk id="15" creationId="{9AC446D4-53C2-467E-AFB3-D0F0D98FBEF9}"/>
          </ac:cxnSpMkLst>
        </pc:cxnChg>
      </pc:sldChg>
      <pc:sldChg chg="delSp modSp mod">
        <pc:chgData name="Connie Hayden" userId="cab24217-b56c-4f94-9fd8-c3a22832a5e9" providerId="ADAL" clId="{0DEF4AC1-AD88-498E-AED2-A98B6A4604C4}" dt="2020-04-27T19:00:52.329" v="1371" actId="13926"/>
        <pc:sldMkLst>
          <pc:docMk/>
          <pc:sldMk cId="2574509909" sldId="263"/>
        </pc:sldMkLst>
        <pc:spChg chg="mod">
          <ac:chgData name="Connie Hayden" userId="cab24217-b56c-4f94-9fd8-c3a22832a5e9" providerId="ADAL" clId="{0DEF4AC1-AD88-498E-AED2-A98B6A4604C4}" dt="2020-04-27T19:00:52.329" v="1371" actId="13926"/>
          <ac:spMkLst>
            <pc:docMk/>
            <pc:sldMk cId="2574509909" sldId="263"/>
            <ac:spMk id="2" creationId="{00000000-0000-0000-0000-000000000000}"/>
          </ac:spMkLst>
        </pc:spChg>
        <pc:spChg chg="del">
          <ac:chgData name="Connie Hayden" userId="cab24217-b56c-4f94-9fd8-c3a22832a5e9" providerId="ADAL" clId="{0DEF4AC1-AD88-498E-AED2-A98B6A4604C4}" dt="2020-04-27T18:10:34.402" v="2" actId="478"/>
          <ac:spMkLst>
            <pc:docMk/>
            <pc:sldMk cId="2574509909" sldId="263"/>
            <ac:spMk id="5" creationId="{EF891732-3A7C-4D48-9700-349BEDEDEE33}"/>
          </ac:spMkLst>
        </pc:spChg>
        <pc:picChg chg="mod">
          <ac:chgData name="Connie Hayden" userId="cab24217-b56c-4f94-9fd8-c3a22832a5e9" providerId="ADAL" clId="{0DEF4AC1-AD88-498E-AED2-A98B6A4604C4}" dt="2020-04-27T18:11:16.495" v="5" actId="1076"/>
          <ac:picMkLst>
            <pc:docMk/>
            <pc:sldMk cId="2574509909" sldId="263"/>
            <ac:picMk id="4" creationId="{1074A902-D9B1-447F-BA87-4348100529EF}"/>
          </ac:picMkLst>
        </pc:picChg>
      </pc:sldChg>
      <pc:sldChg chg="modSp mod">
        <pc:chgData name="Connie Hayden" userId="cab24217-b56c-4f94-9fd8-c3a22832a5e9" providerId="ADAL" clId="{0DEF4AC1-AD88-498E-AED2-A98B6A4604C4}" dt="2020-04-27T19:00:28.268" v="1367" actId="13926"/>
        <pc:sldMkLst>
          <pc:docMk/>
          <pc:sldMk cId="3258653283" sldId="264"/>
        </pc:sldMkLst>
        <pc:spChg chg="mod">
          <ac:chgData name="Connie Hayden" userId="cab24217-b56c-4f94-9fd8-c3a22832a5e9" providerId="ADAL" clId="{0DEF4AC1-AD88-498E-AED2-A98B6A4604C4}" dt="2020-04-27T19:00:28.268" v="1367" actId="13926"/>
          <ac:spMkLst>
            <pc:docMk/>
            <pc:sldMk cId="3258653283" sldId="264"/>
            <ac:spMk id="2" creationId="{00000000-0000-0000-0000-000000000000}"/>
          </ac:spMkLst>
        </pc:spChg>
      </pc:sldChg>
      <pc:sldChg chg="addSp delSp modSp mod">
        <pc:chgData name="Connie Hayden" userId="cab24217-b56c-4f94-9fd8-c3a22832a5e9" providerId="ADAL" clId="{0DEF4AC1-AD88-498E-AED2-A98B6A4604C4}" dt="2020-04-27T18:59:55.466" v="1360" actId="113"/>
        <pc:sldMkLst>
          <pc:docMk/>
          <pc:sldMk cId="4033895776" sldId="266"/>
        </pc:sldMkLst>
        <pc:spChg chg="mod">
          <ac:chgData name="Connie Hayden" userId="cab24217-b56c-4f94-9fd8-c3a22832a5e9" providerId="ADAL" clId="{0DEF4AC1-AD88-498E-AED2-A98B6A4604C4}" dt="2020-04-27T18:59:55.466" v="1360" actId="113"/>
          <ac:spMkLst>
            <pc:docMk/>
            <pc:sldMk cId="4033895776" sldId="266"/>
            <ac:spMk id="2" creationId="{00000000-0000-0000-0000-000000000000}"/>
          </ac:spMkLst>
        </pc:spChg>
        <pc:spChg chg="del">
          <ac:chgData name="Connie Hayden" userId="cab24217-b56c-4f94-9fd8-c3a22832a5e9" providerId="ADAL" clId="{0DEF4AC1-AD88-498E-AED2-A98B6A4604C4}" dt="2020-04-27T18:24:03.772" v="400" actId="478"/>
          <ac:spMkLst>
            <pc:docMk/>
            <pc:sldMk cId="4033895776" sldId="266"/>
            <ac:spMk id="5" creationId="{56C2F527-4B91-47F5-BFF2-9230FFED12F3}"/>
          </ac:spMkLst>
        </pc:spChg>
        <pc:spChg chg="del">
          <ac:chgData name="Connie Hayden" userId="cab24217-b56c-4f94-9fd8-c3a22832a5e9" providerId="ADAL" clId="{0DEF4AC1-AD88-498E-AED2-A98B6A4604C4}" dt="2020-04-27T18:33:35.599" v="582" actId="478"/>
          <ac:spMkLst>
            <pc:docMk/>
            <pc:sldMk cId="4033895776" sldId="266"/>
            <ac:spMk id="6" creationId="{C221131A-FFE0-435A-AE3E-55FD2E1177C0}"/>
          </ac:spMkLst>
        </pc:spChg>
        <pc:spChg chg="add del mod">
          <ac:chgData name="Connie Hayden" userId="cab24217-b56c-4f94-9fd8-c3a22832a5e9" providerId="ADAL" clId="{0DEF4AC1-AD88-498E-AED2-A98B6A4604C4}" dt="2020-04-27T18:17:20.112" v="182"/>
          <ac:spMkLst>
            <pc:docMk/>
            <pc:sldMk cId="4033895776" sldId="266"/>
            <ac:spMk id="8" creationId="{9DF1CF0F-6FDA-48C2-A5B5-9BAFAB69DCEB}"/>
          </ac:spMkLst>
        </pc:spChg>
        <pc:spChg chg="add del mod">
          <ac:chgData name="Connie Hayden" userId="cab24217-b56c-4f94-9fd8-c3a22832a5e9" providerId="ADAL" clId="{0DEF4AC1-AD88-498E-AED2-A98B6A4604C4}" dt="2020-04-27T18:35:49.382" v="647" actId="478"/>
          <ac:spMkLst>
            <pc:docMk/>
            <pc:sldMk cId="4033895776" sldId="266"/>
            <ac:spMk id="9" creationId="{4AEAD288-D2E1-41DF-A51F-C460578EFA19}"/>
          </ac:spMkLst>
        </pc:spChg>
        <pc:spChg chg="add del mod">
          <ac:chgData name="Connie Hayden" userId="cab24217-b56c-4f94-9fd8-c3a22832a5e9" providerId="ADAL" clId="{0DEF4AC1-AD88-498E-AED2-A98B6A4604C4}" dt="2020-04-27T18:22:49.543" v="390" actId="478"/>
          <ac:spMkLst>
            <pc:docMk/>
            <pc:sldMk cId="4033895776" sldId="266"/>
            <ac:spMk id="10" creationId="{9F198DB1-AA80-40F2-8E09-61E8F6709650}"/>
          </ac:spMkLst>
        </pc:spChg>
        <pc:spChg chg="add del mod">
          <ac:chgData name="Connie Hayden" userId="cab24217-b56c-4f94-9fd8-c3a22832a5e9" providerId="ADAL" clId="{0DEF4AC1-AD88-498E-AED2-A98B6A4604C4}" dt="2020-04-27T18:35:49.382" v="647" actId="478"/>
          <ac:spMkLst>
            <pc:docMk/>
            <pc:sldMk cId="4033895776" sldId="266"/>
            <ac:spMk id="11" creationId="{B10065C6-7D48-4C69-BA95-46C6305A0A96}"/>
          </ac:spMkLst>
        </pc:spChg>
        <pc:spChg chg="add del mod">
          <ac:chgData name="Connie Hayden" userId="cab24217-b56c-4f94-9fd8-c3a22832a5e9" providerId="ADAL" clId="{0DEF4AC1-AD88-498E-AED2-A98B6A4604C4}" dt="2020-04-27T18:36:04.358" v="650" actId="478"/>
          <ac:spMkLst>
            <pc:docMk/>
            <pc:sldMk cId="4033895776" sldId="266"/>
            <ac:spMk id="29" creationId="{54B75C9E-48D8-4B44-ACEC-AB5F51F372B4}"/>
          </ac:spMkLst>
        </pc:spChg>
        <pc:spChg chg="add mod">
          <ac:chgData name="Connie Hayden" userId="cab24217-b56c-4f94-9fd8-c3a22832a5e9" providerId="ADAL" clId="{0DEF4AC1-AD88-498E-AED2-A98B6A4604C4}" dt="2020-04-27T18:39:20.715" v="690" actId="164"/>
          <ac:spMkLst>
            <pc:docMk/>
            <pc:sldMk cId="4033895776" sldId="266"/>
            <ac:spMk id="31" creationId="{8C4269BD-68DE-4A17-A8B5-56E429BFD0D8}"/>
          </ac:spMkLst>
        </pc:spChg>
        <pc:spChg chg="add mod">
          <ac:chgData name="Connie Hayden" userId="cab24217-b56c-4f94-9fd8-c3a22832a5e9" providerId="ADAL" clId="{0DEF4AC1-AD88-498E-AED2-A98B6A4604C4}" dt="2020-04-27T18:39:20.715" v="690" actId="164"/>
          <ac:spMkLst>
            <pc:docMk/>
            <pc:sldMk cId="4033895776" sldId="266"/>
            <ac:spMk id="32" creationId="{41705C87-F766-415A-8A2B-6526535B6BC2}"/>
          </ac:spMkLst>
        </pc:spChg>
        <pc:grpChg chg="add del mod">
          <ac:chgData name="Connie Hayden" userId="cab24217-b56c-4f94-9fd8-c3a22832a5e9" providerId="ADAL" clId="{0DEF4AC1-AD88-498E-AED2-A98B6A4604C4}" dt="2020-04-27T18:35:49.382" v="647" actId="478"/>
          <ac:grpSpMkLst>
            <pc:docMk/>
            <pc:sldMk cId="4033895776" sldId="266"/>
            <ac:grpSpMk id="21" creationId="{BCF0180A-C3F9-45CF-B478-766FBF930D75}"/>
          </ac:grpSpMkLst>
        </pc:grpChg>
        <pc:grpChg chg="add del mod">
          <ac:chgData name="Connie Hayden" userId="cab24217-b56c-4f94-9fd8-c3a22832a5e9" providerId="ADAL" clId="{0DEF4AC1-AD88-498E-AED2-A98B6A4604C4}" dt="2020-04-27T18:29:26.968" v="436" actId="478"/>
          <ac:grpSpMkLst>
            <pc:docMk/>
            <pc:sldMk cId="4033895776" sldId="266"/>
            <ac:grpSpMk id="22" creationId="{3FACDA5B-EF45-4216-AB4A-9441A63A433A}"/>
          </ac:grpSpMkLst>
        </pc:grpChg>
        <pc:grpChg chg="add del mod">
          <ac:chgData name="Connie Hayden" userId="cab24217-b56c-4f94-9fd8-c3a22832a5e9" providerId="ADAL" clId="{0DEF4AC1-AD88-498E-AED2-A98B6A4604C4}" dt="2020-04-27T18:35:49.382" v="647" actId="478"/>
          <ac:grpSpMkLst>
            <pc:docMk/>
            <pc:sldMk cId="4033895776" sldId="266"/>
            <ac:grpSpMk id="25" creationId="{9685843A-EB95-4983-9DDD-3939113CD591}"/>
          </ac:grpSpMkLst>
        </pc:grpChg>
        <pc:grpChg chg="add mod">
          <ac:chgData name="Connie Hayden" userId="cab24217-b56c-4f94-9fd8-c3a22832a5e9" providerId="ADAL" clId="{0DEF4AC1-AD88-498E-AED2-A98B6A4604C4}" dt="2020-04-27T18:39:36.583" v="692" actId="1076"/>
          <ac:grpSpMkLst>
            <pc:docMk/>
            <pc:sldMk cId="4033895776" sldId="266"/>
            <ac:grpSpMk id="33" creationId="{E59E2ABD-130F-4AD7-8CF0-D4B22BFDE3AB}"/>
          </ac:grpSpMkLst>
        </pc:grpChg>
        <pc:picChg chg="add del mod">
          <ac:chgData name="Connie Hayden" userId="cab24217-b56c-4f94-9fd8-c3a22832a5e9" providerId="ADAL" clId="{0DEF4AC1-AD88-498E-AED2-A98B6A4604C4}" dt="2020-04-27T18:23:14.384" v="394" actId="478"/>
          <ac:picMkLst>
            <pc:docMk/>
            <pc:sldMk cId="4033895776" sldId="266"/>
            <ac:picMk id="3" creationId="{22F6E0DF-C8C4-4D07-A861-BB84DAFA8C10}"/>
          </ac:picMkLst>
        </pc:picChg>
        <pc:picChg chg="add del mod ord">
          <ac:chgData name="Connie Hayden" userId="cab24217-b56c-4f94-9fd8-c3a22832a5e9" providerId="ADAL" clId="{0DEF4AC1-AD88-498E-AED2-A98B6A4604C4}" dt="2020-04-27T18:35:49.382" v="647" actId="478"/>
          <ac:picMkLst>
            <pc:docMk/>
            <pc:sldMk cId="4033895776" sldId="266"/>
            <ac:picMk id="4" creationId="{26F9648A-6CBA-4863-97F6-3AFFEB63A3AD}"/>
          </ac:picMkLst>
        </pc:picChg>
        <pc:picChg chg="del">
          <ac:chgData name="Connie Hayden" userId="cab24217-b56c-4f94-9fd8-c3a22832a5e9" providerId="ADAL" clId="{0DEF4AC1-AD88-498E-AED2-A98B6A4604C4}" dt="2020-04-27T18:16:21.488" v="167" actId="478"/>
          <ac:picMkLst>
            <pc:docMk/>
            <pc:sldMk cId="4033895776" sldId="266"/>
            <ac:picMk id="7" creationId="{7C48E9A0-4D2B-4CBA-8D81-F24AA0ECC956}"/>
          </ac:picMkLst>
        </pc:picChg>
        <pc:picChg chg="add mod">
          <ac:chgData name="Connie Hayden" userId="cab24217-b56c-4f94-9fd8-c3a22832a5e9" providerId="ADAL" clId="{0DEF4AC1-AD88-498E-AED2-A98B6A4604C4}" dt="2020-04-27T18:39:20.715" v="690" actId="164"/>
          <ac:picMkLst>
            <pc:docMk/>
            <pc:sldMk cId="4033895776" sldId="266"/>
            <ac:picMk id="30" creationId="{60D551CE-B1C4-48FF-B0AA-B787481A2968}"/>
          </ac:picMkLst>
        </pc:picChg>
        <pc:cxnChg chg="add mod">
          <ac:chgData name="Connie Hayden" userId="cab24217-b56c-4f94-9fd8-c3a22832a5e9" providerId="ADAL" clId="{0DEF4AC1-AD88-498E-AED2-A98B6A4604C4}" dt="2020-04-27T18:30:11.821" v="454" actId="692"/>
          <ac:cxnSpMkLst>
            <pc:docMk/>
            <pc:sldMk cId="4033895776" sldId="266"/>
            <ac:cxnSpMk id="13" creationId="{613DF247-03DD-4DAE-B8A1-B2BB1A07292F}"/>
          </ac:cxnSpMkLst>
        </pc:cxnChg>
        <pc:cxnChg chg="add del mod">
          <ac:chgData name="Connie Hayden" userId="cab24217-b56c-4f94-9fd8-c3a22832a5e9" providerId="ADAL" clId="{0DEF4AC1-AD88-498E-AED2-A98B6A4604C4}" dt="2020-04-27T18:27:06.319" v="420" actId="478"/>
          <ac:cxnSpMkLst>
            <pc:docMk/>
            <pc:sldMk cId="4033895776" sldId="266"/>
            <ac:cxnSpMk id="15" creationId="{EC07C84F-E64A-4522-962D-66FA8EFD836F}"/>
          </ac:cxnSpMkLst>
        </pc:cxnChg>
        <pc:cxnChg chg="add mod">
          <ac:chgData name="Connie Hayden" userId="cab24217-b56c-4f94-9fd8-c3a22832a5e9" providerId="ADAL" clId="{0DEF4AC1-AD88-498E-AED2-A98B6A4604C4}" dt="2020-04-27T18:30:11.821" v="454" actId="692"/>
          <ac:cxnSpMkLst>
            <pc:docMk/>
            <pc:sldMk cId="4033895776" sldId="266"/>
            <ac:cxnSpMk id="19" creationId="{08134D90-B5F8-4CFC-B250-F792578ED799}"/>
          </ac:cxnSpMkLst>
        </pc:cxnChg>
      </pc:sldChg>
      <pc:sldChg chg="addSp delSp modSp mod">
        <pc:chgData name="Connie Hayden" userId="cab24217-b56c-4f94-9fd8-c3a22832a5e9" providerId="ADAL" clId="{0DEF4AC1-AD88-498E-AED2-A98B6A4604C4}" dt="2020-04-27T18:45:03.147" v="917" actId="20577"/>
        <pc:sldMkLst>
          <pc:docMk/>
          <pc:sldMk cId="2300538101" sldId="267"/>
        </pc:sldMkLst>
        <pc:spChg chg="del">
          <ac:chgData name="Connie Hayden" userId="cab24217-b56c-4f94-9fd8-c3a22832a5e9" providerId="ADAL" clId="{0DEF4AC1-AD88-498E-AED2-A98B6A4604C4}" dt="2020-04-27T18:43:57.079" v="857" actId="478"/>
          <ac:spMkLst>
            <pc:docMk/>
            <pc:sldMk cId="2300538101" sldId="267"/>
            <ac:spMk id="2" creationId="{00000000-0000-0000-0000-000000000000}"/>
          </ac:spMkLst>
        </pc:spChg>
        <pc:spChg chg="add del mod">
          <ac:chgData name="Connie Hayden" userId="cab24217-b56c-4f94-9fd8-c3a22832a5e9" providerId="ADAL" clId="{0DEF4AC1-AD88-498E-AED2-A98B6A4604C4}" dt="2020-04-27T18:43:54.359" v="856"/>
          <ac:spMkLst>
            <pc:docMk/>
            <pc:sldMk cId="2300538101" sldId="267"/>
            <ac:spMk id="5" creationId="{9FE77CF7-52AD-4A48-8D0F-58F50DF194E8}"/>
          </ac:spMkLst>
        </pc:spChg>
        <pc:spChg chg="add mod">
          <ac:chgData name="Connie Hayden" userId="cab24217-b56c-4f94-9fd8-c3a22832a5e9" providerId="ADAL" clId="{0DEF4AC1-AD88-498E-AED2-A98B6A4604C4}" dt="2020-04-27T18:45:03.147" v="917" actId="20577"/>
          <ac:spMkLst>
            <pc:docMk/>
            <pc:sldMk cId="2300538101" sldId="267"/>
            <ac:spMk id="6" creationId="{5FAC99C6-72A0-4538-8887-AB47CF54D85E}"/>
          </ac:spMkLst>
        </pc:spChg>
        <pc:spChg chg="add del mod">
          <ac:chgData name="Connie Hayden" userId="cab24217-b56c-4f94-9fd8-c3a22832a5e9" providerId="ADAL" clId="{0DEF4AC1-AD88-498E-AED2-A98B6A4604C4}" dt="2020-04-27T18:44:00.538" v="862"/>
          <ac:spMkLst>
            <pc:docMk/>
            <pc:sldMk cId="2300538101" sldId="267"/>
            <ac:spMk id="7" creationId="{4032C25C-EDD0-442C-B708-1BCEF26B754C}"/>
          </ac:spMkLst>
        </pc:spChg>
      </pc:sldChg>
      <pc:sldChg chg="addSp delSp modSp mod">
        <pc:chgData name="Connie Hayden" userId="cab24217-b56c-4f94-9fd8-c3a22832a5e9" providerId="ADAL" clId="{0DEF4AC1-AD88-498E-AED2-A98B6A4604C4}" dt="2020-04-27T19:05:33.829" v="1457" actId="1036"/>
        <pc:sldMkLst>
          <pc:docMk/>
          <pc:sldMk cId="3239945041" sldId="268"/>
        </pc:sldMkLst>
        <pc:spChg chg="mod">
          <ac:chgData name="Connie Hayden" userId="cab24217-b56c-4f94-9fd8-c3a22832a5e9" providerId="ADAL" clId="{0DEF4AC1-AD88-498E-AED2-A98B6A4604C4}" dt="2020-04-27T18:46:34.948" v="948" actId="20577"/>
          <ac:spMkLst>
            <pc:docMk/>
            <pc:sldMk cId="3239945041" sldId="268"/>
            <ac:spMk id="2" creationId="{00000000-0000-0000-0000-000000000000}"/>
          </ac:spMkLst>
        </pc:spChg>
        <pc:spChg chg="mod">
          <ac:chgData name="Connie Hayden" userId="cab24217-b56c-4f94-9fd8-c3a22832a5e9" providerId="ADAL" clId="{0DEF4AC1-AD88-498E-AED2-A98B6A4604C4}" dt="2020-04-27T18:47:08.333" v="956" actId="164"/>
          <ac:spMkLst>
            <pc:docMk/>
            <pc:sldMk cId="3239945041" sldId="268"/>
            <ac:spMk id="5" creationId="{9AE9F49A-94C4-4441-920A-4C76D1369969}"/>
          </ac:spMkLst>
        </pc:spChg>
        <pc:spChg chg="add del mod">
          <ac:chgData name="Connie Hayden" userId="cab24217-b56c-4f94-9fd8-c3a22832a5e9" providerId="ADAL" clId="{0DEF4AC1-AD88-498E-AED2-A98B6A4604C4}" dt="2020-04-27T18:46:02.489" v="938"/>
          <ac:spMkLst>
            <pc:docMk/>
            <pc:sldMk cId="3239945041" sldId="268"/>
            <ac:spMk id="6" creationId="{8E75A6A2-202D-4CD8-B2C5-AFD1ABBD742E}"/>
          </ac:spMkLst>
        </pc:spChg>
        <pc:spChg chg="add del mod">
          <ac:chgData name="Connie Hayden" userId="cab24217-b56c-4f94-9fd8-c3a22832a5e9" providerId="ADAL" clId="{0DEF4AC1-AD88-498E-AED2-A98B6A4604C4}" dt="2020-04-27T18:46:27.112" v="942" actId="478"/>
          <ac:spMkLst>
            <pc:docMk/>
            <pc:sldMk cId="3239945041" sldId="268"/>
            <ac:spMk id="7" creationId="{383F5F39-B9D2-4558-9E3F-B7FCE4FA232E}"/>
          </ac:spMkLst>
        </pc:spChg>
        <pc:spChg chg="add mod">
          <ac:chgData name="Connie Hayden" userId="cab24217-b56c-4f94-9fd8-c3a22832a5e9" providerId="ADAL" clId="{0DEF4AC1-AD88-498E-AED2-A98B6A4604C4}" dt="2020-04-27T18:47:08.333" v="956" actId="164"/>
          <ac:spMkLst>
            <pc:docMk/>
            <pc:sldMk cId="3239945041" sldId="268"/>
            <ac:spMk id="8" creationId="{A316B45C-3373-485F-AEC0-5385E362DE78}"/>
          </ac:spMkLst>
        </pc:spChg>
        <pc:spChg chg="add mod">
          <ac:chgData name="Connie Hayden" userId="cab24217-b56c-4f94-9fd8-c3a22832a5e9" providerId="ADAL" clId="{0DEF4AC1-AD88-498E-AED2-A98B6A4604C4}" dt="2020-04-27T18:48:33.579" v="1059" actId="1076"/>
          <ac:spMkLst>
            <pc:docMk/>
            <pc:sldMk cId="3239945041" sldId="268"/>
            <ac:spMk id="9" creationId="{1002B59E-9657-408D-B7AA-59F5E1353AF3}"/>
          </ac:spMkLst>
        </pc:spChg>
        <pc:grpChg chg="add mod">
          <ac:chgData name="Connie Hayden" userId="cab24217-b56c-4f94-9fd8-c3a22832a5e9" providerId="ADAL" clId="{0DEF4AC1-AD88-498E-AED2-A98B6A4604C4}" dt="2020-04-27T19:05:33.829" v="1457" actId="1036"/>
          <ac:grpSpMkLst>
            <pc:docMk/>
            <pc:sldMk cId="3239945041" sldId="268"/>
            <ac:grpSpMk id="3" creationId="{FAB2211A-FA2A-4013-98CF-1E8B5A883FFE}"/>
          </ac:grpSpMkLst>
        </pc:grpChg>
        <pc:picChg chg="mod">
          <ac:chgData name="Connie Hayden" userId="cab24217-b56c-4f94-9fd8-c3a22832a5e9" providerId="ADAL" clId="{0DEF4AC1-AD88-498E-AED2-A98B6A4604C4}" dt="2020-04-27T18:47:08.333" v="956" actId="164"/>
          <ac:picMkLst>
            <pc:docMk/>
            <pc:sldMk cId="3239945041" sldId="268"/>
            <ac:picMk id="4" creationId="{0C5781A4-040D-4328-BAA8-363A180463BD}"/>
          </ac:picMkLst>
        </pc:picChg>
      </pc:sldChg>
      <pc:sldChg chg="addSp delSp modSp mod">
        <pc:chgData name="Connie Hayden" userId="cab24217-b56c-4f94-9fd8-c3a22832a5e9" providerId="ADAL" clId="{0DEF4AC1-AD88-498E-AED2-A98B6A4604C4}" dt="2020-04-27T18:54:19.871" v="1248" actId="20577"/>
        <pc:sldMkLst>
          <pc:docMk/>
          <pc:sldMk cId="1559878931" sldId="269"/>
        </pc:sldMkLst>
        <pc:spChg chg="mod">
          <ac:chgData name="Connie Hayden" userId="cab24217-b56c-4f94-9fd8-c3a22832a5e9" providerId="ADAL" clId="{0DEF4AC1-AD88-498E-AED2-A98B6A4604C4}" dt="2020-04-27T18:54:19.871" v="1248" actId="20577"/>
          <ac:spMkLst>
            <pc:docMk/>
            <pc:sldMk cId="1559878931" sldId="269"/>
            <ac:spMk id="2" creationId="{00000000-0000-0000-0000-000000000000}"/>
          </ac:spMkLst>
        </pc:spChg>
        <pc:spChg chg="mod">
          <ac:chgData name="Connie Hayden" userId="cab24217-b56c-4f94-9fd8-c3a22832a5e9" providerId="ADAL" clId="{0DEF4AC1-AD88-498E-AED2-A98B6A4604C4}" dt="2020-04-27T18:53:35.287" v="1209" actId="1076"/>
          <ac:spMkLst>
            <pc:docMk/>
            <pc:sldMk cId="1559878931" sldId="269"/>
            <ac:spMk id="5" creationId="{9AE9F49A-94C4-4441-920A-4C76D1369969}"/>
          </ac:spMkLst>
        </pc:spChg>
        <pc:spChg chg="add del">
          <ac:chgData name="Connie Hayden" userId="cab24217-b56c-4f94-9fd8-c3a22832a5e9" providerId="ADAL" clId="{0DEF4AC1-AD88-498E-AED2-A98B6A4604C4}" dt="2020-04-27T18:52:15.395" v="1189"/>
          <ac:spMkLst>
            <pc:docMk/>
            <pc:sldMk cId="1559878931" sldId="269"/>
            <ac:spMk id="6" creationId="{0BB7E266-1247-444E-ADCE-275BD206D666}"/>
          </ac:spMkLst>
        </pc:spChg>
        <pc:spChg chg="add mod">
          <ac:chgData name="Connie Hayden" userId="cab24217-b56c-4f94-9fd8-c3a22832a5e9" providerId="ADAL" clId="{0DEF4AC1-AD88-498E-AED2-A98B6A4604C4}" dt="2020-04-27T18:53:26.833" v="1207" actId="1076"/>
          <ac:spMkLst>
            <pc:docMk/>
            <pc:sldMk cId="1559878931" sldId="269"/>
            <ac:spMk id="7" creationId="{16962282-9EEC-492E-80B8-1EBB873A7327}"/>
          </ac:spMkLst>
        </pc:spChg>
        <pc:spChg chg="add mod">
          <ac:chgData name="Connie Hayden" userId="cab24217-b56c-4f94-9fd8-c3a22832a5e9" providerId="ADAL" clId="{0DEF4AC1-AD88-498E-AED2-A98B6A4604C4}" dt="2020-04-27T18:53:42.042" v="1211" actId="1076"/>
          <ac:spMkLst>
            <pc:docMk/>
            <pc:sldMk cId="1559878931" sldId="269"/>
            <ac:spMk id="8" creationId="{E4F21F18-F92A-4B03-9BEA-3A08434CF3C2}"/>
          </ac:spMkLst>
        </pc:spChg>
        <pc:picChg chg="mod">
          <ac:chgData name="Connie Hayden" userId="cab24217-b56c-4f94-9fd8-c3a22832a5e9" providerId="ADAL" clId="{0DEF4AC1-AD88-498E-AED2-A98B6A4604C4}" dt="2020-04-27T18:53:28.858" v="1208" actId="1076"/>
          <ac:picMkLst>
            <pc:docMk/>
            <pc:sldMk cId="1559878931" sldId="269"/>
            <ac:picMk id="3" creationId="{CF5615A4-EAB0-4C69-AD20-77CC5C3F6B51}"/>
          </ac:picMkLst>
        </pc:picChg>
      </pc:sldChg>
      <pc:sldChg chg="modSp mod">
        <pc:chgData name="Connie Hayden" userId="cab24217-b56c-4f94-9fd8-c3a22832a5e9" providerId="ADAL" clId="{0DEF4AC1-AD88-498E-AED2-A98B6A4604C4}" dt="2020-04-27T18:54:35.263" v="1249" actId="2711"/>
        <pc:sldMkLst>
          <pc:docMk/>
          <pc:sldMk cId="1255030204" sldId="270"/>
        </pc:sldMkLst>
        <pc:spChg chg="mod">
          <ac:chgData name="Connie Hayden" userId="cab24217-b56c-4f94-9fd8-c3a22832a5e9" providerId="ADAL" clId="{0DEF4AC1-AD88-498E-AED2-A98B6A4604C4}" dt="2020-04-27T18:54:35.263" v="1249" actId="2711"/>
          <ac:spMkLst>
            <pc:docMk/>
            <pc:sldMk cId="1255030204" sldId="270"/>
            <ac:spMk id="2" creationId="{00000000-0000-0000-0000-000000000000}"/>
          </ac:spMkLst>
        </pc:spChg>
      </pc:sldChg>
      <pc:sldChg chg="modSp mod">
        <pc:chgData name="Connie Hayden" userId="cab24217-b56c-4f94-9fd8-c3a22832a5e9" providerId="ADAL" clId="{0DEF4AC1-AD88-498E-AED2-A98B6A4604C4}" dt="2020-04-27T18:54:51.161" v="1250" actId="2711"/>
        <pc:sldMkLst>
          <pc:docMk/>
          <pc:sldMk cId="587287907" sldId="271"/>
        </pc:sldMkLst>
        <pc:spChg chg="mod">
          <ac:chgData name="Connie Hayden" userId="cab24217-b56c-4f94-9fd8-c3a22832a5e9" providerId="ADAL" clId="{0DEF4AC1-AD88-498E-AED2-A98B6A4604C4}" dt="2020-04-27T18:54:51.161" v="1250" actId="2711"/>
          <ac:spMkLst>
            <pc:docMk/>
            <pc:sldMk cId="587287907" sldId="271"/>
            <ac:spMk id="2" creationId="{00000000-0000-0000-0000-000000000000}"/>
          </ac:spMkLst>
        </pc:spChg>
      </pc:sldChg>
      <pc:sldChg chg="modSp mod">
        <pc:chgData name="Connie Hayden" userId="cab24217-b56c-4f94-9fd8-c3a22832a5e9" providerId="ADAL" clId="{0DEF4AC1-AD88-498E-AED2-A98B6A4604C4}" dt="2020-04-27T19:06:04.601" v="1458" actId="20577"/>
        <pc:sldMkLst>
          <pc:docMk/>
          <pc:sldMk cId="2954250699" sldId="272"/>
        </pc:sldMkLst>
        <pc:spChg chg="mod">
          <ac:chgData name="Connie Hayden" userId="cab24217-b56c-4f94-9fd8-c3a22832a5e9" providerId="ADAL" clId="{0DEF4AC1-AD88-498E-AED2-A98B6A4604C4}" dt="2020-04-27T19:06:04.601" v="1458" actId="20577"/>
          <ac:spMkLst>
            <pc:docMk/>
            <pc:sldMk cId="2954250699" sldId="272"/>
            <ac:spMk id="2" creationId="{00000000-0000-0000-0000-000000000000}"/>
          </ac:spMkLst>
        </pc:spChg>
      </pc:sldChg>
      <pc:sldChg chg="modSp mod">
        <pc:chgData name="Connie Hayden" userId="cab24217-b56c-4f94-9fd8-c3a22832a5e9" providerId="ADAL" clId="{0DEF4AC1-AD88-498E-AED2-A98B6A4604C4}" dt="2020-04-27T18:56:02.320" v="1272" actId="20577"/>
        <pc:sldMkLst>
          <pc:docMk/>
          <pc:sldMk cId="1713013763" sldId="273"/>
        </pc:sldMkLst>
        <pc:spChg chg="mod">
          <ac:chgData name="Connie Hayden" userId="cab24217-b56c-4f94-9fd8-c3a22832a5e9" providerId="ADAL" clId="{0DEF4AC1-AD88-498E-AED2-A98B6A4604C4}" dt="2020-04-27T18:55:38.909" v="1270" actId="2711"/>
          <ac:spMkLst>
            <pc:docMk/>
            <pc:sldMk cId="1713013763" sldId="273"/>
            <ac:spMk id="2" creationId="{00000000-0000-0000-0000-000000000000}"/>
          </ac:spMkLst>
        </pc:spChg>
        <pc:spChg chg="mod">
          <ac:chgData name="Connie Hayden" userId="cab24217-b56c-4f94-9fd8-c3a22832a5e9" providerId="ADAL" clId="{0DEF4AC1-AD88-498E-AED2-A98B6A4604C4}" dt="2020-04-27T18:56:02.320" v="1272" actId="20577"/>
          <ac:spMkLst>
            <pc:docMk/>
            <pc:sldMk cId="1713013763" sldId="273"/>
            <ac:spMk id="6" creationId="{9DF049A2-14F5-4A61-8E36-9E83CFBDB54B}"/>
          </ac:spMkLst>
        </pc:spChg>
      </pc:sldChg>
      <pc:sldChg chg="modSp mod">
        <pc:chgData name="Connie Hayden" userId="cab24217-b56c-4f94-9fd8-c3a22832a5e9" providerId="ADAL" clId="{0DEF4AC1-AD88-498E-AED2-A98B6A4604C4}" dt="2020-04-27T18:56:16.696" v="1273" actId="2711"/>
        <pc:sldMkLst>
          <pc:docMk/>
          <pc:sldMk cId="3622517232" sldId="274"/>
        </pc:sldMkLst>
        <pc:spChg chg="mod">
          <ac:chgData name="Connie Hayden" userId="cab24217-b56c-4f94-9fd8-c3a22832a5e9" providerId="ADAL" clId="{0DEF4AC1-AD88-498E-AED2-A98B6A4604C4}" dt="2020-04-27T18:56:16.696" v="1273" actId="2711"/>
          <ac:spMkLst>
            <pc:docMk/>
            <pc:sldMk cId="3622517232" sldId="274"/>
            <ac:spMk id="6" creationId="{D765B74D-FEE8-44EF-950B-4FD69AD181E6}"/>
          </ac:spMkLst>
        </pc:spChg>
      </pc:sldChg>
      <pc:sldChg chg="modSp mod">
        <pc:chgData name="Connie Hayden" userId="cab24217-b56c-4f94-9fd8-c3a22832a5e9" providerId="ADAL" clId="{0DEF4AC1-AD88-498E-AED2-A98B6A4604C4}" dt="2020-04-27T18:58:20.553" v="1350" actId="20577"/>
        <pc:sldMkLst>
          <pc:docMk/>
          <pc:sldMk cId="3681173510" sldId="275"/>
        </pc:sldMkLst>
        <pc:spChg chg="mod">
          <ac:chgData name="Connie Hayden" userId="cab24217-b56c-4f94-9fd8-c3a22832a5e9" providerId="ADAL" clId="{0DEF4AC1-AD88-498E-AED2-A98B6A4604C4}" dt="2020-04-27T18:58:20.553" v="1350" actId="20577"/>
          <ac:spMkLst>
            <pc:docMk/>
            <pc:sldMk cId="3681173510" sldId="275"/>
            <ac:spMk id="2" creationId="{00000000-0000-0000-0000-000000000000}"/>
          </ac:spMkLst>
        </pc:spChg>
        <pc:picChg chg="mod">
          <ac:chgData name="Connie Hayden" userId="cab24217-b56c-4f94-9fd8-c3a22832a5e9" providerId="ADAL" clId="{0DEF4AC1-AD88-498E-AED2-A98B6A4604C4}" dt="2020-04-27T18:57:55.878" v="1346" actId="1036"/>
          <ac:picMkLst>
            <pc:docMk/>
            <pc:sldMk cId="3681173510" sldId="275"/>
            <ac:picMk id="3" creationId="{1AC542C3-A6EB-4CD3-AD8E-866B8B2BABE5}"/>
          </ac:picMkLst>
        </pc:picChg>
      </pc:sldChg>
      <pc:sldChg chg="addSp delSp modSp add mod">
        <pc:chgData name="Connie Hayden" userId="cab24217-b56c-4f94-9fd8-c3a22832a5e9" providerId="ADAL" clId="{0DEF4AC1-AD88-498E-AED2-A98B6A4604C4}" dt="2020-04-27T18:44:56.085" v="913" actId="20577"/>
        <pc:sldMkLst>
          <pc:docMk/>
          <pc:sldMk cId="770343861" sldId="276"/>
        </pc:sldMkLst>
        <pc:spChg chg="del">
          <ac:chgData name="Connie Hayden" userId="cab24217-b56c-4f94-9fd8-c3a22832a5e9" providerId="ADAL" clId="{0DEF4AC1-AD88-498E-AED2-A98B6A4604C4}" dt="2020-04-27T18:34:19.709" v="593" actId="478"/>
          <ac:spMkLst>
            <pc:docMk/>
            <pc:sldMk cId="770343861" sldId="276"/>
            <ac:spMk id="2" creationId="{00000000-0000-0000-0000-000000000000}"/>
          </ac:spMkLst>
        </pc:spChg>
        <pc:spChg chg="add del mod">
          <ac:chgData name="Connie Hayden" userId="cab24217-b56c-4f94-9fd8-c3a22832a5e9" providerId="ADAL" clId="{0DEF4AC1-AD88-498E-AED2-A98B6A4604C4}" dt="2020-04-27T18:34:22.412" v="595" actId="478"/>
          <ac:spMkLst>
            <pc:docMk/>
            <pc:sldMk cId="770343861" sldId="276"/>
            <ac:spMk id="5" creationId="{854A980C-4094-46A5-9A55-670679A148EA}"/>
          </ac:spMkLst>
        </pc:spChg>
        <pc:spChg chg="mod">
          <ac:chgData name="Connie Hayden" userId="cab24217-b56c-4f94-9fd8-c3a22832a5e9" providerId="ADAL" clId="{0DEF4AC1-AD88-498E-AED2-A98B6A4604C4}" dt="2020-04-27T18:42:25.469" v="851" actId="1035"/>
          <ac:spMkLst>
            <pc:docMk/>
            <pc:sldMk cId="770343861" sldId="276"/>
            <ac:spMk id="9" creationId="{4AEAD288-D2E1-41DF-A51F-C460578EFA19}"/>
          </ac:spMkLst>
        </pc:spChg>
        <pc:spChg chg="mod">
          <ac:chgData name="Connie Hayden" userId="cab24217-b56c-4f94-9fd8-c3a22832a5e9" providerId="ADAL" clId="{0DEF4AC1-AD88-498E-AED2-A98B6A4604C4}" dt="2020-04-27T18:42:02.474" v="778" actId="164"/>
          <ac:spMkLst>
            <pc:docMk/>
            <pc:sldMk cId="770343861" sldId="276"/>
            <ac:spMk id="11" creationId="{B10065C6-7D48-4C69-BA95-46C6305A0A96}"/>
          </ac:spMkLst>
        </pc:spChg>
        <pc:spChg chg="add mod">
          <ac:chgData name="Connie Hayden" userId="cab24217-b56c-4f94-9fd8-c3a22832a5e9" providerId="ADAL" clId="{0DEF4AC1-AD88-498E-AED2-A98B6A4604C4}" dt="2020-04-27T18:44:56.085" v="913" actId="20577"/>
          <ac:spMkLst>
            <pc:docMk/>
            <pc:sldMk cId="770343861" sldId="276"/>
            <ac:spMk id="14" creationId="{A990B14D-B28B-407D-B7EB-1308AFD3ACD2}"/>
          </ac:spMkLst>
        </pc:spChg>
        <pc:grpChg chg="add mod">
          <ac:chgData name="Connie Hayden" userId="cab24217-b56c-4f94-9fd8-c3a22832a5e9" providerId="ADAL" clId="{0DEF4AC1-AD88-498E-AED2-A98B6A4604C4}" dt="2020-04-27T18:42:06.353" v="799" actId="1036"/>
          <ac:grpSpMkLst>
            <pc:docMk/>
            <pc:sldMk cId="770343861" sldId="276"/>
            <ac:grpSpMk id="6" creationId="{AC8CAA2D-D458-43C3-A092-15A2BED6437B}"/>
          </ac:grpSpMkLst>
        </pc:grpChg>
        <pc:grpChg chg="mod">
          <ac:chgData name="Connie Hayden" userId="cab24217-b56c-4f94-9fd8-c3a22832a5e9" providerId="ADAL" clId="{0DEF4AC1-AD88-498E-AED2-A98B6A4604C4}" dt="2020-04-27T18:42:25.469" v="851" actId="1035"/>
          <ac:grpSpMkLst>
            <pc:docMk/>
            <pc:sldMk cId="770343861" sldId="276"/>
            <ac:grpSpMk id="21" creationId="{BCF0180A-C3F9-45CF-B478-766FBF930D75}"/>
          </ac:grpSpMkLst>
        </pc:grpChg>
        <pc:grpChg chg="mod">
          <ac:chgData name="Connie Hayden" userId="cab24217-b56c-4f94-9fd8-c3a22832a5e9" providerId="ADAL" clId="{0DEF4AC1-AD88-498E-AED2-A98B6A4604C4}" dt="2020-04-27T18:42:02.474" v="778" actId="164"/>
          <ac:grpSpMkLst>
            <pc:docMk/>
            <pc:sldMk cId="770343861" sldId="276"/>
            <ac:grpSpMk id="25" creationId="{9685843A-EB95-4983-9DDD-3939113CD591}"/>
          </ac:grpSpMkLst>
        </pc:grpChg>
        <pc:picChg chg="mod">
          <ac:chgData name="Connie Hayden" userId="cab24217-b56c-4f94-9fd8-c3a22832a5e9" providerId="ADAL" clId="{0DEF4AC1-AD88-498E-AED2-A98B6A4604C4}" dt="2020-04-27T18:42:12.603" v="828" actId="1036"/>
          <ac:picMkLst>
            <pc:docMk/>
            <pc:sldMk cId="770343861" sldId="276"/>
            <ac:picMk id="4" creationId="{26F9648A-6CBA-4863-97F6-3AFFEB63A3AD}"/>
          </ac:picMkLst>
        </pc:picChg>
      </pc:sldChg>
    </pc:docChg>
  </pc:docChgLst>
  <pc:docChgLst>
    <pc:chgData name="Maria Russo" userId="04b6aa23-4152-4cac-8884-f69c5a344b00" providerId="ADAL" clId="{83008525-F80C-471A-9091-7B994808DB67}"/>
    <pc:docChg chg="undo custSel modSld">
      <pc:chgData name="Maria Russo" userId="04b6aa23-4152-4cac-8884-f69c5a344b00" providerId="ADAL" clId="{83008525-F80C-471A-9091-7B994808DB67}" dt="2019-12-03T18:58:51.671" v="176" actId="1076"/>
      <pc:docMkLst>
        <pc:docMk/>
      </pc:docMkLst>
      <pc:sldChg chg="addSp delSp modSp">
        <pc:chgData name="Maria Russo" userId="04b6aa23-4152-4cac-8884-f69c5a344b00" providerId="ADAL" clId="{83008525-F80C-471A-9091-7B994808DB67}" dt="2019-12-03T18:57:19.129" v="166" actId="1076"/>
        <pc:sldMkLst>
          <pc:docMk/>
          <pc:sldMk cId="4033895776" sldId="266"/>
        </pc:sldMkLst>
        <pc:spChg chg="mod">
          <ac:chgData name="Maria Russo" userId="04b6aa23-4152-4cac-8884-f69c5a344b00" providerId="ADAL" clId="{83008525-F80C-471A-9091-7B994808DB67}" dt="2019-12-03T18:57:19.129" v="166" actId="1076"/>
          <ac:spMkLst>
            <pc:docMk/>
            <pc:sldMk cId="4033895776" sldId="266"/>
            <ac:spMk id="2" creationId="{00000000-0000-0000-0000-000000000000}"/>
          </ac:spMkLst>
        </pc:spChg>
        <pc:spChg chg="mod ord">
          <ac:chgData name="Maria Russo" userId="04b6aa23-4152-4cac-8884-f69c5a344b00" providerId="ADAL" clId="{83008525-F80C-471A-9091-7B994808DB67}" dt="2019-12-03T18:55:28.315" v="84" actId="14100"/>
          <ac:spMkLst>
            <pc:docMk/>
            <pc:sldMk cId="4033895776" sldId="266"/>
            <ac:spMk id="5" creationId="{56C2F527-4B91-47F5-BFF2-9230FFED12F3}"/>
          </ac:spMkLst>
        </pc:spChg>
        <pc:spChg chg="mod ord">
          <ac:chgData name="Maria Russo" userId="04b6aa23-4152-4cac-8884-f69c5a344b00" providerId="ADAL" clId="{83008525-F80C-471A-9091-7B994808DB67}" dt="2019-12-03T18:55:39.324" v="87" actId="1076"/>
          <ac:spMkLst>
            <pc:docMk/>
            <pc:sldMk cId="4033895776" sldId="266"/>
            <ac:spMk id="6" creationId="{C221131A-FFE0-435A-AE3E-55FD2E1177C0}"/>
          </ac:spMkLst>
        </pc:spChg>
        <pc:picChg chg="add del">
          <ac:chgData name="Maria Russo" userId="04b6aa23-4152-4cac-8884-f69c5a344b00" providerId="ADAL" clId="{83008525-F80C-471A-9091-7B994808DB67}" dt="2019-12-03T18:53:56.594" v="64" actId="478"/>
          <ac:picMkLst>
            <pc:docMk/>
            <pc:sldMk cId="4033895776" sldId="266"/>
            <ac:picMk id="3" creationId="{51E0DA76-F3B4-4B9A-B53F-99B49A6B355F}"/>
          </ac:picMkLst>
        </pc:picChg>
        <pc:picChg chg="add del mod">
          <ac:chgData name="Maria Russo" userId="04b6aa23-4152-4cac-8884-f69c5a344b00" providerId="ADAL" clId="{83008525-F80C-471A-9091-7B994808DB67}" dt="2019-12-03T18:54:24.890" v="74" actId="478"/>
          <ac:picMkLst>
            <pc:docMk/>
            <pc:sldMk cId="4033895776" sldId="266"/>
            <ac:picMk id="4" creationId="{5E84526A-ABD6-4154-8B53-31DA2BAFD2D6}"/>
          </ac:picMkLst>
        </pc:picChg>
        <pc:picChg chg="add mod">
          <ac:chgData name="Maria Russo" userId="04b6aa23-4152-4cac-8884-f69c5a344b00" providerId="ADAL" clId="{83008525-F80C-471A-9091-7B994808DB67}" dt="2019-12-03T18:55:45.020" v="88" actId="1076"/>
          <ac:picMkLst>
            <pc:docMk/>
            <pc:sldMk cId="4033895776" sldId="266"/>
            <ac:picMk id="7" creationId="{7C48E9A0-4D2B-4CBA-8D81-F24AA0ECC956}"/>
          </ac:picMkLst>
        </pc:picChg>
      </pc:sldChg>
      <pc:sldChg chg="addSp delSp modSp">
        <pc:chgData name="Maria Russo" userId="04b6aa23-4152-4cac-8884-f69c5a344b00" providerId="ADAL" clId="{83008525-F80C-471A-9091-7B994808DB67}" dt="2019-12-03T18:58:51.671" v="176" actId="1076"/>
        <pc:sldMkLst>
          <pc:docMk/>
          <pc:sldMk cId="2300538101" sldId="267"/>
        </pc:sldMkLst>
        <pc:picChg chg="del">
          <ac:chgData name="Maria Russo" userId="04b6aa23-4152-4cac-8884-f69c5a344b00" providerId="ADAL" clId="{83008525-F80C-471A-9091-7B994808DB67}" dt="2019-12-03T18:58:26.654" v="169" actId="478"/>
          <ac:picMkLst>
            <pc:docMk/>
            <pc:sldMk cId="2300538101" sldId="267"/>
            <ac:picMk id="3" creationId="{26A72BF1-0B0F-414D-BBD8-BED83C429048}"/>
          </ac:picMkLst>
        </pc:picChg>
        <pc:picChg chg="add mod">
          <ac:chgData name="Maria Russo" userId="04b6aa23-4152-4cac-8884-f69c5a344b00" providerId="ADAL" clId="{83008525-F80C-471A-9091-7B994808DB67}" dt="2019-12-03T18:58:51.671" v="176" actId="1076"/>
          <ac:picMkLst>
            <pc:docMk/>
            <pc:sldMk cId="2300538101" sldId="267"/>
            <ac:picMk id="4" creationId="{346589CC-48B8-4AE6-86AA-839B4AEC86EA}"/>
          </ac:picMkLst>
        </pc:picChg>
      </pc:sldChg>
    </pc:docChg>
  </pc:docChgLst>
  <pc:docChgLst>
    <pc:chgData name="Connie Hayden" userId="cab24217-b56c-4f94-9fd8-c3a22832a5e9" providerId="ADAL" clId="{AD56CF73-8C9D-4A16-A853-A4B50FDF0977}"/>
    <pc:docChg chg="undo custSel addSld delSld modSld sldOrd">
      <pc:chgData name="Connie Hayden" userId="cab24217-b56c-4f94-9fd8-c3a22832a5e9" providerId="ADAL" clId="{AD56CF73-8C9D-4A16-A853-A4B50FDF0977}" dt="2019-03-11T19:53:51.458" v="165" actId="20577"/>
      <pc:docMkLst>
        <pc:docMk/>
      </pc:docMkLst>
      <pc:sldChg chg="addSp delSp modSp add del">
        <pc:chgData name="Connie Hayden" userId="cab24217-b56c-4f94-9fd8-c3a22832a5e9" providerId="ADAL" clId="{AD56CF73-8C9D-4A16-A853-A4B50FDF0977}" dt="2019-03-11T19:51:58.093" v="66" actId="2696"/>
        <pc:sldMkLst>
          <pc:docMk/>
          <pc:sldMk cId="3198197686" sldId="275"/>
        </pc:sldMkLst>
        <pc:spChg chg="mod">
          <ac:chgData name="Connie Hayden" userId="cab24217-b56c-4f94-9fd8-c3a22832a5e9" providerId="ADAL" clId="{AD56CF73-8C9D-4A16-A853-A4B50FDF0977}" dt="2019-03-11T19:51:40.327" v="64" actId="20577"/>
          <ac:spMkLst>
            <pc:docMk/>
            <pc:sldMk cId="3198197686" sldId="275"/>
            <ac:spMk id="2" creationId="{51A9A57C-AC65-6A49-8AF3-4FADD397D85D}"/>
          </ac:spMkLst>
        </pc:spChg>
        <pc:spChg chg="del">
          <ac:chgData name="Connie Hayden" userId="cab24217-b56c-4f94-9fd8-c3a22832a5e9" providerId="ADAL" clId="{AD56CF73-8C9D-4A16-A853-A4B50FDF0977}" dt="2019-03-11T19:51:49.282" v="65" actId="478"/>
          <ac:spMkLst>
            <pc:docMk/>
            <pc:sldMk cId="3198197686" sldId="275"/>
            <ac:spMk id="4" creationId="{D664C1D6-B231-4A47-BD9D-95BE703EF9C2}"/>
          </ac:spMkLst>
        </pc:spChg>
        <pc:spChg chg="add del">
          <ac:chgData name="Connie Hayden" userId="cab24217-b56c-4f94-9fd8-c3a22832a5e9" providerId="ADAL" clId="{AD56CF73-8C9D-4A16-A853-A4B50FDF0977}" dt="2019-03-11T19:49:02.675" v="54" actId="478"/>
          <ac:spMkLst>
            <pc:docMk/>
            <pc:sldMk cId="3198197686" sldId="275"/>
            <ac:spMk id="7" creationId="{7477FD71-17AC-43AC-8465-73AFD89CC7C6}"/>
          </ac:spMkLst>
        </pc:spChg>
        <pc:spChg chg="add mod">
          <ac:chgData name="Connie Hayden" userId="cab24217-b56c-4f94-9fd8-c3a22832a5e9" providerId="ADAL" clId="{AD56CF73-8C9D-4A16-A853-A4B50FDF0977}" dt="2019-03-11T19:51:49.282" v="65" actId="478"/>
          <ac:spMkLst>
            <pc:docMk/>
            <pc:sldMk cId="3198197686" sldId="275"/>
            <ac:spMk id="9" creationId="{F84BB743-E84F-4C01-A6CB-B5A7F667BC71}"/>
          </ac:spMkLst>
        </pc:spChg>
        <pc:picChg chg="del">
          <ac:chgData name="Connie Hayden" userId="cab24217-b56c-4f94-9fd8-c3a22832a5e9" providerId="ADAL" clId="{AD56CF73-8C9D-4A16-A853-A4B50FDF0977}" dt="2019-03-11T19:48:55.182" v="52" actId="478"/>
          <ac:picMkLst>
            <pc:docMk/>
            <pc:sldMk cId="3198197686" sldId="275"/>
            <ac:picMk id="5" creationId="{F846954E-D031-4626-AB70-2FC484AC0958}"/>
          </ac:picMkLst>
        </pc:picChg>
        <pc:picChg chg="del">
          <ac:chgData name="Connie Hayden" userId="cab24217-b56c-4f94-9fd8-c3a22832a5e9" providerId="ADAL" clId="{AD56CF73-8C9D-4A16-A853-A4B50FDF0977}" dt="2019-03-11T19:48:55.182" v="52" actId="478"/>
          <ac:picMkLst>
            <pc:docMk/>
            <pc:sldMk cId="3198197686" sldId="275"/>
            <ac:picMk id="6" creationId="{6ECF63E9-4103-4BFE-9B9F-C89919B38C2A}"/>
          </ac:picMkLst>
        </pc:picChg>
      </pc:sldChg>
      <pc:sldChg chg="addSp delSp modSp add ord">
        <pc:chgData name="Connie Hayden" userId="cab24217-b56c-4f94-9fd8-c3a22832a5e9" providerId="ADAL" clId="{AD56CF73-8C9D-4A16-A853-A4B50FDF0977}" dt="2019-03-11T19:53:51.458" v="165" actId="20577"/>
        <pc:sldMkLst>
          <pc:docMk/>
          <pc:sldMk cId="3681173510" sldId="275"/>
        </pc:sldMkLst>
        <pc:spChg chg="mod">
          <ac:chgData name="Connie Hayden" userId="cab24217-b56c-4f94-9fd8-c3a22832a5e9" providerId="ADAL" clId="{AD56CF73-8C9D-4A16-A853-A4B50FDF0977}" dt="2019-03-11T19:53:51.458" v="165" actId="20577"/>
          <ac:spMkLst>
            <pc:docMk/>
            <pc:sldMk cId="3681173510" sldId="275"/>
            <ac:spMk id="2" creationId="{00000000-0000-0000-0000-000000000000}"/>
          </ac:spMkLst>
        </pc:spChg>
        <pc:spChg chg="del">
          <ac:chgData name="Connie Hayden" userId="cab24217-b56c-4f94-9fd8-c3a22832a5e9" providerId="ADAL" clId="{AD56CF73-8C9D-4A16-A853-A4B50FDF0977}" dt="2019-03-11T19:52:38.289" v="82" actId="478"/>
          <ac:spMkLst>
            <pc:docMk/>
            <pc:sldMk cId="3681173510" sldId="275"/>
            <ac:spMk id="5" creationId="{EF891732-3A7C-4D48-9700-349BEDEDEE33}"/>
          </ac:spMkLst>
        </pc:spChg>
        <pc:picChg chg="add mod">
          <ac:chgData name="Connie Hayden" userId="cab24217-b56c-4f94-9fd8-c3a22832a5e9" providerId="ADAL" clId="{AD56CF73-8C9D-4A16-A853-A4B50FDF0977}" dt="2019-03-11T19:53:31.420" v="150" actId="1076"/>
          <ac:picMkLst>
            <pc:docMk/>
            <pc:sldMk cId="3681173510" sldId="275"/>
            <ac:picMk id="3" creationId="{1AC542C3-A6EB-4CD3-AD8E-866B8B2BABE5}"/>
          </ac:picMkLst>
        </pc:picChg>
        <pc:picChg chg="del">
          <ac:chgData name="Connie Hayden" userId="cab24217-b56c-4f94-9fd8-c3a22832a5e9" providerId="ADAL" clId="{AD56CF73-8C9D-4A16-A853-A4B50FDF0977}" dt="2019-03-11T19:52:35.503" v="81" actId="478"/>
          <ac:picMkLst>
            <pc:docMk/>
            <pc:sldMk cId="3681173510" sldId="275"/>
            <ac:picMk id="4" creationId="{1074A902-D9B1-447F-BA87-4348100529EF}"/>
          </ac:picMkLst>
        </pc:picChg>
      </pc:sldChg>
    </pc:docChg>
  </pc:docChgLst>
  <pc:docChgLst>
    <pc:chgData name="Ruth Watson" userId="e3e21227c4ad8020" providerId="LiveId" clId="{E2761C59-E439-462B-BFEF-C7E235FB6A61}"/>
    <pc:docChg chg="undo redo custSel delSld modSld">
      <pc:chgData name="Ruth Watson" userId="e3e21227c4ad8020" providerId="LiveId" clId="{E2761C59-E439-462B-BFEF-C7E235FB6A61}" dt="2023-07-14T12:12:13.917" v="888" actId="1076"/>
      <pc:docMkLst>
        <pc:docMk/>
      </pc:docMkLst>
      <pc:sldChg chg="addSp delSp modSp mod">
        <pc:chgData name="Ruth Watson" userId="e3e21227c4ad8020" providerId="LiveId" clId="{E2761C59-E439-462B-BFEF-C7E235FB6A61}" dt="2023-07-07T09:42:13.033" v="117" actId="14100"/>
        <pc:sldMkLst>
          <pc:docMk/>
          <pc:sldMk cId="1768791676" sldId="261"/>
        </pc:sldMkLst>
        <pc:spChg chg="add del">
          <ac:chgData name="Ruth Watson" userId="e3e21227c4ad8020" providerId="LiveId" clId="{E2761C59-E439-462B-BFEF-C7E235FB6A61}" dt="2023-07-07T09:35:21.175" v="74" actId="478"/>
          <ac:spMkLst>
            <pc:docMk/>
            <pc:sldMk cId="1768791676" sldId="261"/>
            <ac:spMk id="16" creationId="{54268A4F-5725-417C-B61E-C8BEC1F84D99}"/>
          </ac:spMkLst>
        </pc:spChg>
        <pc:spChg chg="add del">
          <ac:chgData name="Ruth Watson" userId="e3e21227c4ad8020" providerId="LiveId" clId="{E2761C59-E439-462B-BFEF-C7E235FB6A61}" dt="2023-07-07T09:35:24.491" v="76" actId="11529"/>
          <ac:spMkLst>
            <pc:docMk/>
            <pc:sldMk cId="1768791676" sldId="261"/>
            <ac:spMk id="21" creationId="{B66A139A-51BF-C574-8D1C-EF1D6E8FCA97}"/>
          </ac:spMkLst>
        </pc:spChg>
        <pc:spChg chg="add mod">
          <ac:chgData name="Ruth Watson" userId="e3e21227c4ad8020" providerId="LiveId" clId="{E2761C59-E439-462B-BFEF-C7E235FB6A61}" dt="2023-07-07T09:39:42.719" v="101" actId="14100"/>
          <ac:spMkLst>
            <pc:docMk/>
            <pc:sldMk cId="1768791676" sldId="261"/>
            <ac:spMk id="23" creationId="{B5401C1E-7BF7-7940-5C12-9630539921CA}"/>
          </ac:spMkLst>
        </pc:spChg>
        <pc:spChg chg="add mod">
          <ac:chgData name="Ruth Watson" userId="e3e21227c4ad8020" providerId="LiveId" clId="{E2761C59-E439-462B-BFEF-C7E235FB6A61}" dt="2023-07-07T09:42:13.033" v="117" actId="14100"/>
          <ac:spMkLst>
            <pc:docMk/>
            <pc:sldMk cId="1768791676" sldId="261"/>
            <ac:spMk id="24" creationId="{C1392DE3-98A6-FBD3-7725-B2121319E7E8}"/>
          </ac:spMkLst>
        </pc:spChg>
        <pc:picChg chg="add del">
          <ac:chgData name="Ruth Watson" userId="e3e21227c4ad8020" providerId="LiveId" clId="{E2761C59-E439-462B-BFEF-C7E235FB6A61}" dt="2023-07-07T09:35:20.395" v="73" actId="478"/>
          <ac:picMkLst>
            <pc:docMk/>
            <pc:sldMk cId="1768791676" sldId="261"/>
            <ac:picMk id="5" creationId="{F846954E-D031-4626-AB70-2FC484AC0958}"/>
          </ac:picMkLst>
        </pc:picChg>
        <pc:picChg chg="del">
          <ac:chgData name="Ruth Watson" userId="e3e21227c4ad8020" providerId="LiveId" clId="{E2761C59-E439-462B-BFEF-C7E235FB6A61}" dt="2023-07-07T09:35:42.099" v="79" actId="478"/>
          <ac:picMkLst>
            <pc:docMk/>
            <pc:sldMk cId="1768791676" sldId="261"/>
            <ac:picMk id="6" creationId="{6ECF63E9-4103-4BFE-9B9F-C89919B38C2A}"/>
          </ac:picMkLst>
        </pc:picChg>
        <pc:picChg chg="add del mod">
          <ac:chgData name="Ruth Watson" userId="e3e21227c4ad8020" providerId="LiveId" clId="{E2761C59-E439-462B-BFEF-C7E235FB6A61}" dt="2023-07-07T09:29:16.876" v="39" actId="478"/>
          <ac:picMkLst>
            <pc:docMk/>
            <pc:sldMk cId="1768791676" sldId="261"/>
            <ac:picMk id="10" creationId="{986856B6-0F39-C041-23F1-BAD42F3F0DFC}"/>
          </ac:picMkLst>
        </pc:picChg>
        <pc:picChg chg="add del mod">
          <ac:chgData name="Ruth Watson" userId="e3e21227c4ad8020" providerId="LiveId" clId="{E2761C59-E439-462B-BFEF-C7E235FB6A61}" dt="2023-07-07T09:29:58.469" v="42" actId="478"/>
          <ac:picMkLst>
            <pc:docMk/>
            <pc:sldMk cId="1768791676" sldId="261"/>
            <ac:picMk id="12" creationId="{4F061FD5-1FA6-A067-71D0-BDFA26ACC278}"/>
          </ac:picMkLst>
        </pc:picChg>
        <pc:picChg chg="add del mod">
          <ac:chgData name="Ruth Watson" userId="e3e21227c4ad8020" providerId="LiveId" clId="{E2761C59-E439-462B-BFEF-C7E235FB6A61}" dt="2023-07-07T09:30:37.044" v="46" actId="478"/>
          <ac:picMkLst>
            <pc:docMk/>
            <pc:sldMk cId="1768791676" sldId="261"/>
            <ac:picMk id="15" creationId="{D5FEBF7D-4D70-CEFE-940A-5F7BE72C4785}"/>
          </ac:picMkLst>
        </pc:picChg>
        <pc:picChg chg="add del mod">
          <ac:chgData name="Ruth Watson" userId="e3e21227c4ad8020" providerId="LiveId" clId="{E2761C59-E439-462B-BFEF-C7E235FB6A61}" dt="2023-07-07T09:31:43.320" v="57" actId="22"/>
          <ac:picMkLst>
            <pc:docMk/>
            <pc:sldMk cId="1768791676" sldId="261"/>
            <ac:picMk id="18" creationId="{0C1CCF97-27E1-E12A-F1BA-E943E3C34470}"/>
          </ac:picMkLst>
        </pc:picChg>
        <pc:picChg chg="add mod">
          <ac:chgData name="Ruth Watson" userId="e3e21227c4ad8020" providerId="LiveId" clId="{E2761C59-E439-462B-BFEF-C7E235FB6A61}" dt="2023-07-07T09:39:38.586" v="100" actId="14100"/>
          <ac:picMkLst>
            <pc:docMk/>
            <pc:sldMk cId="1768791676" sldId="261"/>
            <ac:picMk id="20" creationId="{86B67A9A-0AB0-8E9C-CB95-940EC77EBCE2}"/>
          </ac:picMkLst>
        </pc:picChg>
        <pc:picChg chg="add mod">
          <ac:chgData name="Ruth Watson" userId="e3e21227c4ad8020" providerId="LiveId" clId="{E2761C59-E439-462B-BFEF-C7E235FB6A61}" dt="2023-07-07T09:41:04.810" v="107" actId="1076"/>
          <ac:picMkLst>
            <pc:docMk/>
            <pc:sldMk cId="1768791676" sldId="261"/>
            <ac:picMk id="22" creationId="{AD76EF78-B31F-4CE0-ED90-954081C08756}"/>
          </ac:picMkLst>
        </pc:picChg>
        <pc:cxnChg chg="mod">
          <ac:chgData name="Ruth Watson" userId="e3e21227c4ad8020" providerId="LiveId" clId="{E2761C59-E439-462B-BFEF-C7E235FB6A61}" dt="2023-07-07T09:37:37.811" v="86" actId="208"/>
          <ac:cxnSpMkLst>
            <pc:docMk/>
            <pc:sldMk cId="1768791676" sldId="261"/>
            <ac:cxnSpMk id="9" creationId="{4CA389AF-BE45-4B80-86FD-84F3921B203A}"/>
          </ac:cxnSpMkLst>
        </pc:cxnChg>
      </pc:sldChg>
      <pc:sldChg chg="addSp delSp modSp mod">
        <pc:chgData name="Ruth Watson" userId="e3e21227c4ad8020" providerId="LiveId" clId="{E2761C59-E439-462B-BFEF-C7E235FB6A61}" dt="2023-07-07T12:20:15.554" v="587" actId="14100"/>
        <pc:sldMkLst>
          <pc:docMk/>
          <pc:sldMk cId="2574509909" sldId="263"/>
        </pc:sldMkLst>
        <pc:spChg chg="add del mod">
          <ac:chgData name="Ruth Watson" userId="e3e21227c4ad8020" providerId="LiveId" clId="{E2761C59-E439-462B-BFEF-C7E235FB6A61}" dt="2023-07-07T12:20:15.554" v="587" actId="14100"/>
          <ac:spMkLst>
            <pc:docMk/>
            <pc:sldMk cId="2574509909" sldId="263"/>
            <ac:spMk id="10" creationId="{49CA1396-31F6-4267-1D27-D14404378A8E}"/>
          </ac:spMkLst>
        </pc:spChg>
        <pc:picChg chg="add del">
          <ac:chgData name="Ruth Watson" userId="e3e21227c4ad8020" providerId="LiveId" clId="{E2761C59-E439-462B-BFEF-C7E235FB6A61}" dt="2023-07-07T09:24:28.893" v="24" actId="478"/>
          <ac:picMkLst>
            <pc:docMk/>
            <pc:sldMk cId="2574509909" sldId="263"/>
            <ac:picMk id="4" creationId="{1074A902-D9B1-447F-BA87-4348100529EF}"/>
          </ac:picMkLst>
        </pc:picChg>
        <pc:picChg chg="add del mod">
          <ac:chgData name="Ruth Watson" userId="e3e21227c4ad8020" providerId="LiveId" clId="{E2761C59-E439-462B-BFEF-C7E235FB6A61}" dt="2023-07-07T12:17:47.514" v="557" actId="478"/>
          <ac:picMkLst>
            <pc:docMk/>
            <pc:sldMk cId="2574509909" sldId="263"/>
            <ac:picMk id="4" creationId="{6F07DD0A-F0B1-9FA9-24B8-A174C2823272}"/>
          </ac:picMkLst>
        </pc:picChg>
        <pc:picChg chg="add del mod">
          <ac:chgData name="Ruth Watson" userId="e3e21227c4ad8020" providerId="LiveId" clId="{E2761C59-E439-462B-BFEF-C7E235FB6A61}" dt="2023-07-07T09:22:51.107" v="5" actId="478"/>
          <ac:picMkLst>
            <pc:docMk/>
            <pc:sldMk cId="2574509909" sldId="263"/>
            <ac:picMk id="5" creationId="{1F33AA56-F6A0-2453-C3D3-FD22D5B33542}"/>
          </ac:picMkLst>
        </pc:picChg>
        <pc:picChg chg="add del mod">
          <ac:chgData name="Ruth Watson" userId="e3e21227c4ad8020" providerId="LiveId" clId="{E2761C59-E439-462B-BFEF-C7E235FB6A61}" dt="2023-07-07T12:18:20.070" v="560" actId="478"/>
          <ac:picMkLst>
            <pc:docMk/>
            <pc:sldMk cId="2574509909" sldId="263"/>
            <ac:picMk id="6" creationId="{FE4D6755-9DDD-146B-F50E-2E92364E8FC8}"/>
          </ac:picMkLst>
        </pc:picChg>
        <pc:picChg chg="add del mod">
          <ac:chgData name="Ruth Watson" userId="e3e21227c4ad8020" providerId="LiveId" clId="{E2761C59-E439-462B-BFEF-C7E235FB6A61}" dt="2023-07-07T09:27:04.404" v="34" actId="478"/>
          <ac:picMkLst>
            <pc:docMk/>
            <pc:sldMk cId="2574509909" sldId="263"/>
            <ac:picMk id="7" creationId="{0DC87CBC-0F19-9061-1EA9-AA9032BE2872}"/>
          </ac:picMkLst>
        </pc:picChg>
        <pc:picChg chg="add mod">
          <ac:chgData name="Ruth Watson" userId="e3e21227c4ad8020" providerId="LiveId" clId="{E2761C59-E439-462B-BFEF-C7E235FB6A61}" dt="2023-07-07T12:19:45.509" v="579" actId="1076"/>
          <ac:picMkLst>
            <pc:docMk/>
            <pc:sldMk cId="2574509909" sldId="263"/>
            <ac:picMk id="8" creationId="{4C7A1F01-28BD-127D-7862-7BCC67505AE4}"/>
          </ac:picMkLst>
        </pc:picChg>
        <pc:picChg chg="add del mod">
          <ac:chgData name="Ruth Watson" userId="e3e21227c4ad8020" providerId="LiveId" clId="{E2761C59-E439-462B-BFEF-C7E235FB6A61}" dt="2023-07-07T12:18:52.279" v="567" actId="478"/>
          <ac:picMkLst>
            <pc:docMk/>
            <pc:sldMk cId="2574509909" sldId="263"/>
            <ac:picMk id="9" creationId="{11A84DA0-27E4-4C30-F75D-2B915D0AF1A1}"/>
          </ac:picMkLst>
        </pc:picChg>
      </pc:sldChg>
      <pc:sldChg chg="addSp delSp modSp mod">
        <pc:chgData name="Ruth Watson" userId="e3e21227c4ad8020" providerId="LiveId" clId="{E2761C59-E439-462B-BFEF-C7E235FB6A61}" dt="2023-07-07T10:48:53.424" v="492" actId="14100"/>
        <pc:sldMkLst>
          <pc:docMk/>
          <pc:sldMk cId="3258653283" sldId="264"/>
        </pc:sldMkLst>
        <pc:spChg chg="mod">
          <ac:chgData name="Ruth Watson" userId="e3e21227c4ad8020" providerId="LiveId" clId="{E2761C59-E439-462B-BFEF-C7E235FB6A61}" dt="2023-07-07T10:46:21.650" v="468" actId="20577"/>
          <ac:spMkLst>
            <pc:docMk/>
            <pc:sldMk cId="3258653283" sldId="264"/>
            <ac:spMk id="2" creationId="{00000000-0000-0000-0000-000000000000}"/>
          </ac:spMkLst>
        </pc:spChg>
        <pc:spChg chg="del">
          <ac:chgData name="Ruth Watson" userId="e3e21227c4ad8020" providerId="LiveId" clId="{E2761C59-E439-462B-BFEF-C7E235FB6A61}" dt="2023-07-07T10:09:31.117" v="192" actId="478"/>
          <ac:spMkLst>
            <pc:docMk/>
            <pc:sldMk cId="3258653283" sldId="264"/>
            <ac:spMk id="5" creationId="{56C2F527-4B91-47F5-BFF2-9230FFED12F3}"/>
          </ac:spMkLst>
        </pc:spChg>
        <pc:spChg chg="add mod">
          <ac:chgData name="Ruth Watson" userId="e3e21227c4ad8020" providerId="LiveId" clId="{E2761C59-E439-462B-BFEF-C7E235FB6A61}" dt="2023-07-07T10:48:53.424" v="492" actId="14100"/>
          <ac:spMkLst>
            <pc:docMk/>
            <pc:sldMk cId="3258653283" sldId="264"/>
            <ac:spMk id="13" creationId="{693C1774-E424-F36C-5263-D20593277F74}"/>
          </ac:spMkLst>
        </pc:spChg>
        <pc:spChg chg="add mod">
          <ac:chgData name="Ruth Watson" userId="e3e21227c4ad8020" providerId="LiveId" clId="{E2761C59-E439-462B-BFEF-C7E235FB6A61}" dt="2023-07-07T10:48:38.677" v="489" actId="14100"/>
          <ac:spMkLst>
            <pc:docMk/>
            <pc:sldMk cId="3258653283" sldId="264"/>
            <ac:spMk id="14" creationId="{20A8A564-2E36-8887-3529-8DF769E59BB2}"/>
          </ac:spMkLst>
        </pc:spChg>
        <pc:picChg chg="add del mod">
          <ac:chgData name="Ruth Watson" userId="e3e21227c4ad8020" providerId="LiveId" clId="{E2761C59-E439-462B-BFEF-C7E235FB6A61}" dt="2023-07-07T10:07:11.010" v="148" actId="22"/>
          <ac:picMkLst>
            <pc:docMk/>
            <pc:sldMk cId="3258653283" sldId="264"/>
            <ac:picMk id="4" creationId="{A1AC4960-FE4E-6102-DBDF-F2BE2C7093BD}"/>
          </ac:picMkLst>
        </pc:picChg>
        <pc:picChg chg="add del">
          <ac:chgData name="Ruth Watson" userId="e3e21227c4ad8020" providerId="LiveId" clId="{E2761C59-E439-462B-BFEF-C7E235FB6A61}" dt="2023-07-07T10:09:17.828" v="191" actId="478"/>
          <ac:picMkLst>
            <pc:docMk/>
            <pc:sldMk cId="3258653283" sldId="264"/>
            <ac:picMk id="7" creationId="{7041EA97-CE30-41C6-A365-837223DCD554}"/>
          </ac:picMkLst>
        </pc:picChg>
        <pc:picChg chg="add del mod">
          <ac:chgData name="Ruth Watson" userId="e3e21227c4ad8020" providerId="LiveId" clId="{E2761C59-E439-462B-BFEF-C7E235FB6A61}" dt="2023-07-07T10:08:02.442" v="158" actId="22"/>
          <ac:picMkLst>
            <pc:docMk/>
            <pc:sldMk cId="3258653283" sldId="264"/>
            <ac:picMk id="8" creationId="{CBE77805-DF18-C049-CA81-3734E001B522}"/>
          </ac:picMkLst>
        </pc:picChg>
        <pc:picChg chg="add del mod">
          <ac:chgData name="Ruth Watson" userId="e3e21227c4ad8020" providerId="LiveId" clId="{E2761C59-E439-462B-BFEF-C7E235FB6A61}" dt="2023-07-07T10:45:54.094" v="460" actId="478"/>
          <ac:picMkLst>
            <pc:docMk/>
            <pc:sldMk cId="3258653283" sldId="264"/>
            <ac:picMk id="10" creationId="{0ECECE51-43C0-E733-8703-D01BB3CCA0F5}"/>
          </ac:picMkLst>
        </pc:picChg>
        <pc:picChg chg="add mod">
          <ac:chgData name="Ruth Watson" userId="e3e21227c4ad8020" providerId="LiveId" clId="{E2761C59-E439-462B-BFEF-C7E235FB6A61}" dt="2023-07-07T10:48:45.432" v="490" actId="1076"/>
          <ac:picMkLst>
            <pc:docMk/>
            <pc:sldMk cId="3258653283" sldId="264"/>
            <ac:picMk id="12" creationId="{48C65897-79D3-5581-72DF-A67F13435D4A}"/>
          </ac:picMkLst>
        </pc:picChg>
      </pc:sldChg>
      <pc:sldChg chg="addSp delSp modSp mod">
        <pc:chgData name="Ruth Watson" userId="e3e21227c4ad8020" providerId="LiveId" clId="{E2761C59-E439-462B-BFEF-C7E235FB6A61}" dt="2023-07-07T10:25:59.498" v="389" actId="20577"/>
        <pc:sldMkLst>
          <pc:docMk/>
          <pc:sldMk cId="4033895776" sldId="266"/>
        </pc:sldMkLst>
        <pc:spChg chg="mod">
          <ac:chgData name="Ruth Watson" userId="e3e21227c4ad8020" providerId="LiveId" clId="{E2761C59-E439-462B-BFEF-C7E235FB6A61}" dt="2023-07-07T10:21:08.415" v="320" actId="255"/>
          <ac:spMkLst>
            <pc:docMk/>
            <pc:sldMk cId="4033895776" sldId="266"/>
            <ac:spMk id="2" creationId="{00000000-0000-0000-0000-000000000000}"/>
          </ac:spMkLst>
        </pc:spChg>
        <pc:spChg chg="add mod">
          <ac:chgData name="Ruth Watson" userId="e3e21227c4ad8020" providerId="LiveId" clId="{E2761C59-E439-462B-BFEF-C7E235FB6A61}" dt="2023-07-07T10:22:39.709" v="338" actId="1076"/>
          <ac:spMkLst>
            <pc:docMk/>
            <pc:sldMk cId="4033895776" sldId="266"/>
            <ac:spMk id="7" creationId="{9DEBED50-A2A6-348A-114F-B3F4828EB806}"/>
          </ac:spMkLst>
        </pc:spChg>
        <pc:spChg chg="add del mod">
          <ac:chgData name="Ruth Watson" userId="e3e21227c4ad8020" providerId="LiveId" clId="{E2761C59-E439-462B-BFEF-C7E235FB6A61}" dt="2023-07-07T10:22:16.109" v="333" actId="14100"/>
          <ac:spMkLst>
            <pc:docMk/>
            <pc:sldMk cId="4033895776" sldId="266"/>
            <ac:spMk id="8" creationId="{2FCA4DCE-0F8D-8E4B-8870-8AA774C23466}"/>
          </ac:spMkLst>
        </pc:spChg>
        <pc:spChg chg="add mod">
          <ac:chgData name="Ruth Watson" userId="e3e21227c4ad8020" providerId="LiveId" clId="{E2761C59-E439-462B-BFEF-C7E235FB6A61}" dt="2023-07-07T10:25:59.498" v="389" actId="20577"/>
          <ac:spMkLst>
            <pc:docMk/>
            <pc:sldMk cId="4033895776" sldId="266"/>
            <ac:spMk id="10" creationId="{2C9AB26E-B4B8-2AAF-A769-F47515FB7138}"/>
          </ac:spMkLst>
        </pc:spChg>
        <pc:grpChg chg="del">
          <ac:chgData name="Ruth Watson" userId="e3e21227c4ad8020" providerId="LiveId" clId="{E2761C59-E439-462B-BFEF-C7E235FB6A61}" dt="2023-07-07T10:13:09.772" v="236" actId="478"/>
          <ac:grpSpMkLst>
            <pc:docMk/>
            <pc:sldMk cId="4033895776" sldId="266"/>
            <ac:grpSpMk id="33" creationId="{E59E2ABD-130F-4AD7-8CF0-D4B22BFDE3AB}"/>
          </ac:grpSpMkLst>
        </pc:grpChg>
        <pc:picChg chg="add del mod">
          <ac:chgData name="Ruth Watson" userId="e3e21227c4ad8020" providerId="LiveId" clId="{E2761C59-E439-462B-BFEF-C7E235FB6A61}" dt="2023-07-07T10:12:37.604" v="231" actId="478"/>
          <ac:picMkLst>
            <pc:docMk/>
            <pc:sldMk cId="4033895776" sldId="266"/>
            <ac:picMk id="4" creationId="{0B9345ED-E458-9A5E-5F1B-B8AE6435EC91}"/>
          </ac:picMkLst>
        </pc:picChg>
        <pc:picChg chg="add mod">
          <ac:chgData name="Ruth Watson" userId="e3e21227c4ad8020" providerId="LiveId" clId="{E2761C59-E439-462B-BFEF-C7E235FB6A61}" dt="2023-07-07T10:22:01.434" v="331" actId="1076"/>
          <ac:picMkLst>
            <pc:docMk/>
            <pc:sldMk cId="4033895776" sldId="266"/>
            <ac:picMk id="6" creationId="{DB70768D-B38E-8924-469D-0091FEBCDCFE}"/>
          </ac:picMkLst>
        </pc:picChg>
        <pc:picChg chg="add mod">
          <ac:chgData name="Ruth Watson" userId="e3e21227c4ad8020" providerId="LiveId" clId="{E2761C59-E439-462B-BFEF-C7E235FB6A61}" dt="2023-07-07T10:25:20.877" v="385" actId="1076"/>
          <ac:picMkLst>
            <pc:docMk/>
            <pc:sldMk cId="4033895776" sldId="266"/>
            <ac:picMk id="12" creationId="{E80054E5-E295-A339-5F9F-6D1747D0BD25}"/>
          </ac:picMkLst>
        </pc:picChg>
      </pc:sldChg>
      <pc:sldChg chg="addSp delSp modSp mod">
        <pc:chgData name="Ruth Watson" userId="e3e21227c4ad8020" providerId="LiveId" clId="{E2761C59-E439-462B-BFEF-C7E235FB6A61}" dt="2023-07-07T10:36:03.486" v="459" actId="1076"/>
        <pc:sldMkLst>
          <pc:docMk/>
          <pc:sldMk cId="2300538101" sldId="267"/>
        </pc:sldMkLst>
        <pc:spChg chg="add mod">
          <ac:chgData name="Ruth Watson" userId="e3e21227c4ad8020" providerId="LiveId" clId="{E2761C59-E439-462B-BFEF-C7E235FB6A61}" dt="2023-07-07T10:35:50.078" v="456" actId="14100"/>
          <ac:spMkLst>
            <pc:docMk/>
            <pc:sldMk cId="2300538101" sldId="267"/>
            <ac:spMk id="12" creationId="{A875EB69-44B2-BDF0-064D-3DBBB862F8A6}"/>
          </ac:spMkLst>
        </pc:spChg>
        <pc:picChg chg="add del">
          <ac:chgData name="Ruth Watson" userId="e3e21227c4ad8020" providerId="LiveId" clId="{E2761C59-E439-462B-BFEF-C7E235FB6A61}" dt="2023-07-07T10:32:35.951" v="434" actId="478"/>
          <ac:picMkLst>
            <pc:docMk/>
            <pc:sldMk cId="2300538101" sldId="267"/>
            <ac:picMk id="3" creationId="{F1E1754F-23D1-A324-8453-FE05F1EBF5F1}"/>
          </ac:picMkLst>
        </pc:picChg>
        <pc:picChg chg="del">
          <ac:chgData name="Ruth Watson" userId="e3e21227c4ad8020" providerId="LiveId" clId="{E2761C59-E439-462B-BFEF-C7E235FB6A61}" dt="2023-07-07T10:34:30.682" v="443" actId="478"/>
          <ac:picMkLst>
            <pc:docMk/>
            <pc:sldMk cId="2300538101" sldId="267"/>
            <ac:picMk id="4" creationId="{346589CC-48B8-4AE6-86AA-839B4AEC86EA}"/>
          </ac:picMkLst>
        </pc:picChg>
        <pc:picChg chg="add del mod">
          <ac:chgData name="Ruth Watson" userId="e3e21227c4ad8020" providerId="LiveId" clId="{E2761C59-E439-462B-BFEF-C7E235FB6A61}" dt="2023-07-07T10:32:50.505" v="437" actId="478"/>
          <ac:picMkLst>
            <pc:docMk/>
            <pc:sldMk cId="2300538101" sldId="267"/>
            <ac:picMk id="7" creationId="{2A0AB0E5-1295-1070-BFBB-ED0B95A5D976}"/>
          </ac:picMkLst>
        </pc:picChg>
        <pc:picChg chg="add del">
          <ac:chgData name="Ruth Watson" userId="e3e21227c4ad8020" providerId="LiveId" clId="{E2761C59-E439-462B-BFEF-C7E235FB6A61}" dt="2023-07-07T10:34:04.688" v="439" actId="478"/>
          <ac:picMkLst>
            <pc:docMk/>
            <pc:sldMk cId="2300538101" sldId="267"/>
            <ac:picMk id="9" creationId="{E5322BAB-17CC-CFE2-168E-85E6E2326B2D}"/>
          </ac:picMkLst>
        </pc:picChg>
        <pc:picChg chg="add mod">
          <ac:chgData name="Ruth Watson" userId="e3e21227c4ad8020" providerId="LiveId" clId="{E2761C59-E439-462B-BFEF-C7E235FB6A61}" dt="2023-07-07T10:36:03.486" v="459" actId="1076"/>
          <ac:picMkLst>
            <pc:docMk/>
            <pc:sldMk cId="2300538101" sldId="267"/>
            <ac:picMk id="11" creationId="{37F9A771-FB53-A4AC-EA3F-9127857F37C6}"/>
          </ac:picMkLst>
        </pc:picChg>
      </pc:sldChg>
      <pc:sldChg chg="addSp delSp modSp mod">
        <pc:chgData name="Ruth Watson" userId="e3e21227c4ad8020" providerId="LiveId" clId="{E2761C59-E439-462B-BFEF-C7E235FB6A61}" dt="2023-07-07T10:55:45.827" v="505" actId="14100"/>
        <pc:sldMkLst>
          <pc:docMk/>
          <pc:sldMk cId="3239945041" sldId="268"/>
        </pc:sldMkLst>
        <pc:spChg chg="mod">
          <ac:chgData name="Ruth Watson" userId="e3e21227c4ad8020" providerId="LiveId" clId="{E2761C59-E439-462B-BFEF-C7E235FB6A61}" dt="2023-07-07T10:54:15.143" v="494"/>
          <ac:spMkLst>
            <pc:docMk/>
            <pc:sldMk cId="3239945041" sldId="268"/>
            <ac:spMk id="2" creationId="{00000000-0000-0000-0000-000000000000}"/>
          </ac:spMkLst>
        </pc:spChg>
        <pc:spChg chg="add mod">
          <ac:chgData name="Ruth Watson" userId="e3e21227c4ad8020" providerId="LiveId" clId="{E2761C59-E439-462B-BFEF-C7E235FB6A61}" dt="2023-07-07T10:55:45.827" v="505" actId="14100"/>
          <ac:spMkLst>
            <pc:docMk/>
            <pc:sldMk cId="3239945041" sldId="268"/>
            <ac:spMk id="7" creationId="{EC61BB2E-0163-9539-5F20-5D3B0711951E}"/>
          </ac:spMkLst>
        </pc:spChg>
        <pc:spChg chg="add mod">
          <ac:chgData name="Ruth Watson" userId="e3e21227c4ad8020" providerId="LiveId" clId="{E2761C59-E439-462B-BFEF-C7E235FB6A61}" dt="2023-07-07T10:55:20.580" v="499" actId="1076"/>
          <ac:spMkLst>
            <pc:docMk/>
            <pc:sldMk cId="3239945041" sldId="268"/>
            <ac:spMk id="10" creationId="{89F0500C-8A59-F6B1-9F00-8859F99DC376}"/>
          </ac:spMkLst>
        </pc:spChg>
        <pc:grpChg chg="del">
          <ac:chgData name="Ruth Watson" userId="e3e21227c4ad8020" providerId="LiveId" clId="{E2761C59-E439-462B-BFEF-C7E235FB6A61}" dt="2023-07-07T10:54:31.239" v="496" actId="478"/>
          <ac:grpSpMkLst>
            <pc:docMk/>
            <pc:sldMk cId="3239945041" sldId="268"/>
            <ac:grpSpMk id="3" creationId="{FAB2211A-FA2A-4013-98CF-1E8B5A883FFE}"/>
          </ac:grpSpMkLst>
        </pc:grpChg>
        <pc:picChg chg="add mod">
          <ac:chgData name="Ruth Watson" userId="e3e21227c4ad8020" providerId="LiveId" clId="{E2761C59-E439-462B-BFEF-C7E235FB6A61}" dt="2023-07-07T10:54:24.733" v="495"/>
          <ac:picMkLst>
            <pc:docMk/>
            <pc:sldMk cId="3239945041" sldId="268"/>
            <ac:picMk id="6" creationId="{B9012085-2D3A-6446-68BD-784FD5093F5B}"/>
          </ac:picMkLst>
        </pc:picChg>
      </pc:sldChg>
      <pc:sldChg chg="addSp delSp modSp mod">
        <pc:chgData name="Ruth Watson" userId="e3e21227c4ad8020" providerId="LiveId" clId="{E2761C59-E439-462B-BFEF-C7E235FB6A61}" dt="2023-07-14T11:46:28.273" v="609" actId="20577"/>
        <pc:sldMkLst>
          <pc:docMk/>
          <pc:sldMk cId="1559878931" sldId="269"/>
        </pc:sldMkLst>
        <pc:spChg chg="mod">
          <ac:chgData name="Ruth Watson" userId="e3e21227c4ad8020" providerId="LiveId" clId="{E2761C59-E439-462B-BFEF-C7E235FB6A61}" dt="2023-07-07T11:01:08.731" v="541" actId="27636"/>
          <ac:spMkLst>
            <pc:docMk/>
            <pc:sldMk cId="1559878931" sldId="269"/>
            <ac:spMk id="2" creationId="{00000000-0000-0000-0000-000000000000}"/>
          </ac:spMkLst>
        </pc:spChg>
        <pc:spChg chg="del mod">
          <ac:chgData name="Ruth Watson" userId="e3e21227c4ad8020" providerId="LiveId" clId="{E2761C59-E439-462B-BFEF-C7E235FB6A61}" dt="2023-07-07T11:00:22.107" v="520" actId="478"/>
          <ac:spMkLst>
            <pc:docMk/>
            <pc:sldMk cId="1559878931" sldId="269"/>
            <ac:spMk id="5" creationId="{9AE9F49A-94C4-4441-920A-4C76D1369969}"/>
          </ac:spMkLst>
        </pc:spChg>
        <pc:spChg chg="mod">
          <ac:chgData name="Ruth Watson" userId="e3e21227c4ad8020" providerId="LiveId" clId="{E2761C59-E439-462B-BFEF-C7E235FB6A61}" dt="2023-07-14T11:46:28.273" v="609" actId="20577"/>
          <ac:spMkLst>
            <pc:docMk/>
            <pc:sldMk cId="1559878931" sldId="269"/>
            <ac:spMk id="7" creationId="{16962282-9EEC-492E-80B8-1EBB873A7327}"/>
          </ac:spMkLst>
        </pc:spChg>
        <pc:spChg chg="del">
          <ac:chgData name="Ruth Watson" userId="e3e21227c4ad8020" providerId="LiveId" clId="{E2761C59-E439-462B-BFEF-C7E235FB6A61}" dt="2023-07-07T11:00:11.612" v="517" actId="478"/>
          <ac:spMkLst>
            <pc:docMk/>
            <pc:sldMk cId="1559878931" sldId="269"/>
            <ac:spMk id="8" creationId="{E4F21F18-F92A-4B03-9BEA-3A08434CF3C2}"/>
          </ac:spMkLst>
        </pc:spChg>
        <pc:spChg chg="add mod">
          <ac:chgData name="Ruth Watson" userId="e3e21227c4ad8020" providerId="LiveId" clId="{E2761C59-E439-462B-BFEF-C7E235FB6A61}" dt="2023-07-07T11:02:11.050" v="548" actId="14100"/>
          <ac:spMkLst>
            <pc:docMk/>
            <pc:sldMk cId="1559878931" sldId="269"/>
            <ac:spMk id="11" creationId="{D3BAD8E3-0EC7-786C-B53D-6B785CA37A0C}"/>
          </ac:spMkLst>
        </pc:spChg>
        <pc:spChg chg="add mod">
          <ac:chgData name="Ruth Watson" userId="e3e21227c4ad8020" providerId="LiveId" clId="{E2761C59-E439-462B-BFEF-C7E235FB6A61}" dt="2023-07-07T11:02:27.253" v="553" actId="14100"/>
          <ac:spMkLst>
            <pc:docMk/>
            <pc:sldMk cId="1559878931" sldId="269"/>
            <ac:spMk id="12" creationId="{B8C2A657-D78E-7579-1E93-BA2E3FAEF46F}"/>
          </ac:spMkLst>
        </pc:spChg>
        <pc:picChg chg="del">
          <ac:chgData name="Ruth Watson" userId="e3e21227c4ad8020" providerId="LiveId" clId="{E2761C59-E439-462B-BFEF-C7E235FB6A61}" dt="2023-07-07T10:59:49.955" v="514" actId="478"/>
          <ac:picMkLst>
            <pc:docMk/>
            <pc:sldMk cId="1559878931" sldId="269"/>
            <ac:picMk id="3" creationId="{CF5615A4-EAB0-4C69-AD20-77CC5C3F6B51}"/>
          </ac:picMkLst>
        </pc:picChg>
        <pc:picChg chg="add del mod">
          <ac:chgData name="Ruth Watson" userId="e3e21227c4ad8020" providerId="LiveId" clId="{E2761C59-E439-462B-BFEF-C7E235FB6A61}" dt="2023-07-07T10:59:23.771" v="509" actId="478"/>
          <ac:picMkLst>
            <pc:docMk/>
            <pc:sldMk cId="1559878931" sldId="269"/>
            <ac:picMk id="6" creationId="{130374E3-E4DA-BAD4-1EBB-EAC639248D1F}"/>
          </ac:picMkLst>
        </pc:picChg>
        <pc:picChg chg="add mod">
          <ac:chgData name="Ruth Watson" userId="e3e21227c4ad8020" providerId="LiveId" clId="{E2761C59-E439-462B-BFEF-C7E235FB6A61}" dt="2023-07-07T11:00:33.418" v="521" actId="1076"/>
          <ac:picMkLst>
            <pc:docMk/>
            <pc:sldMk cId="1559878931" sldId="269"/>
            <ac:picMk id="10" creationId="{481582AF-F462-2E1B-B55B-6C0B463FEB0D}"/>
          </ac:picMkLst>
        </pc:picChg>
      </pc:sldChg>
      <pc:sldChg chg="modSp del mod">
        <pc:chgData name="Ruth Watson" userId="e3e21227c4ad8020" providerId="LiveId" clId="{E2761C59-E439-462B-BFEF-C7E235FB6A61}" dt="2023-07-14T11:57:17.844" v="724" actId="2696"/>
        <pc:sldMkLst>
          <pc:docMk/>
          <pc:sldMk cId="1255030204" sldId="270"/>
        </pc:sldMkLst>
        <pc:spChg chg="mod">
          <ac:chgData name="Ruth Watson" userId="e3e21227c4ad8020" providerId="LiveId" clId="{E2761C59-E439-462B-BFEF-C7E235FB6A61}" dt="2023-07-14T11:46:42.988" v="611" actId="20577"/>
          <ac:spMkLst>
            <pc:docMk/>
            <pc:sldMk cId="1255030204" sldId="270"/>
            <ac:spMk id="2" creationId="{00000000-0000-0000-0000-000000000000}"/>
          </ac:spMkLst>
        </pc:spChg>
      </pc:sldChg>
      <pc:sldChg chg="addSp delSp modSp mod">
        <pc:chgData name="Ruth Watson" userId="e3e21227c4ad8020" providerId="LiveId" clId="{E2761C59-E439-462B-BFEF-C7E235FB6A61}" dt="2023-07-14T11:57:49.206" v="726" actId="1076"/>
        <pc:sldMkLst>
          <pc:docMk/>
          <pc:sldMk cId="587287907" sldId="271"/>
        </pc:sldMkLst>
        <pc:spChg chg="mod">
          <ac:chgData name="Ruth Watson" userId="e3e21227c4ad8020" providerId="LiveId" clId="{E2761C59-E439-462B-BFEF-C7E235FB6A61}" dt="2023-07-14T11:56:30.857" v="723" actId="27636"/>
          <ac:spMkLst>
            <pc:docMk/>
            <pc:sldMk cId="587287907" sldId="271"/>
            <ac:spMk id="2" creationId="{00000000-0000-0000-0000-000000000000}"/>
          </ac:spMkLst>
        </pc:spChg>
        <pc:spChg chg="del">
          <ac:chgData name="Ruth Watson" userId="e3e21227c4ad8020" providerId="LiveId" clId="{E2761C59-E439-462B-BFEF-C7E235FB6A61}" dt="2023-07-14T11:52:58.735" v="660" actId="478"/>
          <ac:spMkLst>
            <pc:docMk/>
            <pc:sldMk cId="587287907" sldId="271"/>
            <ac:spMk id="5" creationId="{9AE9F49A-94C4-4441-920A-4C76D1369969}"/>
          </ac:spMkLst>
        </pc:spChg>
        <pc:spChg chg="add mod">
          <ac:chgData name="Ruth Watson" userId="e3e21227c4ad8020" providerId="LiveId" clId="{E2761C59-E439-462B-BFEF-C7E235FB6A61}" dt="2023-07-14T11:57:49.206" v="726" actId="1076"/>
          <ac:spMkLst>
            <pc:docMk/>
            <pc:sldMk cId="587287907" sldId="271"/>
            <ac:spMk id="16" creationId="{FC6C8928-854B-9ED8-120F-A145C7DDA785}"/>
          </ac:spMkLst>
        </pc:spChg>
        <pc:picChg chg="del">
          <ac:chgData name="Ruth Watson" userId="e3e21227c4ad8020" providerId="LiveId" clId="{E2761C59-E439-462B-BFEF-C7E235FB6A61}" dt="2023-07-14T11:51:27.034" v="612" actId="478"/>
          <ac:picMkLst>
            <pc:docMk/>
            <pc:sldMk cId="587287907" sldId="271"/>
            <ac:picMk id="4" creationId="{A58A900B-FDC4-4393-98D3-3F1C682A1085}"/>
          </ac:picMkLst>
        </pc:picChg>
        <pc:picChg chg="add del">
          <ac:chgData name="Ruth Watson" userId="e3e21227c4ad8020" providerId="LiveId" clId="{E2761C59-E439-462B-BFEF-C7E235FB6A61}" dt="2023-07-14T11:51:31.682" v="614" actId="478"/>
          <ac:picMkLst>
            <pc:docMk/>
            <pc:sldMk cId="587287907" sldId="271"/>
            <ac:picMk id="6" creationId="{EDD45093-E836-AF2B-A1D1-CDAB126AF20E}"/>
          </ac:picMkLst>
        </pc:picChg>
        <pc:picChg chg="add mod">
          <ac:chgData name="Ruth Watson" userId="e3e21227c4ad8020" providerId="LiveId" clId="{E2761C59-E439-462B-BFEF-C7E235FB6A61}" dt="2023-07-14T11:53:10.772" v="661" actId="1076"/>
          <ac:picMkLst>
            <pc:docMk/>
            <pc:sldMk cId="587287907" sldId="271"/>
            <ac:picMk id="8" creationId="{0C9D8E62-2B36-4768-657F-1B589D7E7FC3}"/>
          </ac:picMkLst>
        </pc:picChg>
        <pc:picChg chg="add mod">
          <ac:chgData name="Ruth Watson" userId="e3e21227c4ad8020" providerId="LiveId" clId="{E2761C59-E439-462B-BFEF-C7E235FB6A61}" dt="2023-07-14T11:55:35.023" v="704" actId="1076"/>
          <ac:picMkLst>
            <pc:docMk/>
            <pc:sldMk cId="587287907" sldId="271"/>
            <ac:picMk id="12" creationId="{6BDB9154-12BE-780F-912E-52083497AF5E}"/>
          </ac:picMkLst>
        </pc:picChg>
        <pc:cxnChg chg="add mod">
          <ac:chgData name="Ruth Watson" userId="e3e21227c4ad8020" providerId="LiveId" clId="{E2761C59-E439-462B-BFEF-C7E235FB6A61}" dt="2023-07-14T11:53:43.908" v="663" actId="13822"/>
          <ac:cxnSpMkLst>
            <pc:docMk/>
            <pc:sldMk cId="587287907" sldId="271"/>
            <ac:cxnSpMk id="10" creationId="{96C1318D-BE69-7425-4A3E-CBBED5DC18BE}"/>
          </ac:cxnSpMkLst>
        </pc:cxnChg>
        <pc:cxnChg chg="add mod">
          <ac:chgData name="Ruth Watson" userId="e3e21227c4ad8020" providerId="LiveId" clId="{E2761C59-E439-462B-BFEF-C7E235FB6A61}" dt="2023-07-14T11:55:58.811" v="709" actId="14100"/>
          <ac:cxnSpMkLst>
            <pc:docMk/>
            <pc:sldMk cId="587287907" sldId="271"/>
            <ac:cxnSpMk id="13" creationId="{7ABE475B-BE48-8D1D-AD84-4CDC2804B52A}"/>
          </ac:cxnSpMkLst>
        </pc:cxnChg>
      </pc:sldChg>
      <pc:sldChg chg="addSp delSp modSp mod">
        <pc:chgData name="Ruth Watson" userId="e3e21227c4ad8020" providerId="LiveId" clId="{E2761C59-E439-462B-BFEF-C7E235FB6A61}" dt="2023-07-14T12:10:44.379" v="887" actId="255"/>
        <pc:sldMkLst>
          <pc:docMk/>
          <pc:sldMk cId="2954250699" sldId="272"/>
        </pc:sldMkLst>
        <pc:spChg chg="mod">
          <ac:chgData name="Ruth Watson" userId="e3e21227c4ad8020" providerId="LiveId" clId="{E2761C59-E439-462B-BFEF-C7E235FB6A61}" dt="2023-07-14T12:10:44.379" v="887" actId="255"/>
          <ac:spMkLst>
            <pc:docMk/>
            <pc:sldMk cId="2954250699" sldId="272"/>
            <ac:spMk id="2" creationId="{00000000-0000-0000-0000-000000000000}"/>
          </ac:spMkLst>
        </pc:spChg>
        <pc:spChg chg="add mod">
          <ac:chgData name="Ruth Watson" userId="e3e21227c4ad8020" providerId="LiveId" clId="{E2761C59-E439-462B-BFEF-C7E235FB6A61}" dt="2023-07-14T12:10:08.916" v="883" actId="14100"/>
          <ac:spMkLst>
            <pc:docMk/>
            <pc:sldMk cId="2954250699" sldId="272"/>
            <ac:spMk id="8" creationId="{DBBCF514-B2DD-723B-D561-4111E7D2B071}"/>
          </ac:spMkLst>
        </pc:spChg>
        <pc:spChg chg="add mod">
          <ac:chgData name="Ruth Watson" userId="e3e21227c4ad8020" providerId="LiveId" clId="{E2761C59-E439-462B-BFEF-C7E235FB6A61}" dt="2023-07-14T12:09:45.426" v="878" actId="1076"/>
          <ac:spMkLst>
            <pc:docMk/>
            <pc:sldMk cId="2954250699" sldId="272"/>
            <ac:spMk id="10" creationId="{30BBEF07-8504-F27A-348E-D6EA626DFEFC}"/>
          </ac:spMkLst>
        </pc:spChg>
        <pc:picChg chg="del">
          <ac:chgData name="Ruth Watson" userId="e3e21227c4ad8020" providerId="LiveId" clId="{E2761C59-E439-462B-BFEF-C7E235FB6A61}" dt="2023-07-14T12:03:08.710" v="773" actId="478"/>
          <ac:picMkLst>
            <pc:docMk/>
            <pc:sldMk cId="2954250699" sldId="272"/>
            <ac:picMk id="3" creationId="{7C332522-8F5F-4B56-98AD-16D4A7863173}"/>
          </ac:picMkLst>
        </pc:picChg>
        <pc:picChg chg="add del mod">
          <ac:chgData name="Ruth Watson" userId="e3e21227c4ad8020" providerId="LiveId" clId="{E2761C59-E439-462B-BFEF-C7E235FB6A61}" dt="2023-07-14T12:02:42.814" v="772" actId="478"/>
          <ac:picMkLst>
            <pc:docMk/>
            <pc:sldMk cId="2954250699" sldId="272"/>
            <ac:picMk id="5" creationId="{236918AB-BDAD-6215-6922-255F7537A960}"/>
          </ac:picMkLst>
        </pc:picChg>
        <pc:picChg chg="add mod">
          <ac:chgData name="Ruth Watson" userId="e3e21227c4ad8020" providerId="LiveId" clId="{E2761C59-E439-462B-BFEF-C7E235FB6A61}" dt="2023-07-14T12:09:15.649" v="876" actId="1076"/>
          <ac:picMkLst>
            <pc:docMk/>
            <pc:sldMk cId="2954250699" sldId="272"/>
            <ac:picMk id="7" creationId="{A76FB19C-70F2-6848-77C5-26A906E97D51}"/>
          </ac:picMkLst>
        </pc:picChg>
      </pc:sldChg>
      <pc:sldChg chg="del">
        <pc:chgData name="Ruth Watson" userId="e3e21227c4ad8020" providerId="LiveId" clId="{E2761C59-E439-462B-BFEF-C7E235FB6A61}" dt="2023-07-07T09:49:54.448" v="118" actId="2696"/>
        <pc:sldMkLst>
          <pc:docMk/>
          <pc:sldMk cId="3681173510" sldId="275"/>
        </pc:sldMkLst>
      </pc:sldChg>
      <pc:sldChg chg="addSp delSp modSp mod">
        <pc:chgData name="Ruth Watson" userId="e3e21227c4ad8020" providerId="LiveId" clId="{E2761C59-E439-462B-BFEF-C7E235FB6A61}" dt="2023-07-14T12:12:13.917" v="888" actId="1076"/>
        <pc:sldMkLst>
          <pc:docMk/>
          <pc:sldMk cId="770343861" sldId="276"/>
        </pc:sldMkLst>
        <pc:spChg chg="mod">
          <ac:chgData name="Ruth Watson" userId="e3e21227c4ad8020" providerId="LiveId" clId="{E2761C59-E439-462B-BFEF-C7E235FB6A61}" dt="2023-07-07T10:26:09.469" v="393" actId="20577"/>
          <ac:spMkLst>
            <pc:docMk/>
            <pc:sldMk cId="770343861" sldId="276"/>
            <ac:spMk id="14" creationId="{A990B14D-B28B-407D-B7EB-1308AFD3ACD2}"/>
          </ac:spMkLst>
        </pc:spChg>
        <pc:grpChg chg="mod">
          <ac:chgData name="Ruth Watson" userId="e3e21227c4ad8020" providerId="LiveId" clId="{E2761C59-E439-462B-BFEF-C7E235FB6A61}" dt="2023-07-07T10:49:20.888" v="493" actId="1076"/>
          <ac:grpSpMkLst>
            <pc:docMk/>
            <pc:sldMk cId="770343861" sldId="276"/>
            <ac:grpSpMk id="21" creationId="{BCF0180A-C3F9-45CF-B478-766FBF930D75}"/>
          </ac:grpSpMkLst>
        </pc:grpChg>
        <pc:picChg chg="add mod">
          <ac:chgData name="Ruth Watson" userId="e3e21227c4ad8020" providerId="LiveId" clId="{E2761C59-E439-462B-BFEF-C7E235FB6A61}" dt="2023-07-07T10:30:38.944" v="428" actId="1076"/>
          <ac:picMkLst>
            <pc:docMk/>
            <pc:sldMk cId="770343861" sldId="276"/>
            <ac:picMk id="3" creationId="{9A350DE4-5A04-BB9F-586B-76A2DCC57A3B}"/>
          </ac:picMkLst>
        </pc:picChg>
        <pc:picChg chg="del">
          <ac:chgData name="Ruth Watson" userId="e3e21227c4ad8020" providerId="LiveId" clId="{E2761C59-E439-462B-BFEF-C7E235FB6A61}" dt="2023-07-07T10:27:31.928" v="400" actId="478"/>
          <ac:picMkLst>
            <pc:docMk/>
            <pc:sldMk cId="770343861" sldId="276"/>
            <ac:picMk id="4" creationId="{26F9648A-6CBA-4863-97F6-3AFFEB63A3AD}"/>
          </ac:picMkLst>
        </pc:picChg>
        <pc:picChg chg="add mod">
          <ac:chgData name="Ruth Watson" userId="e3e21227c4ad8020" providerId="LiveId" clId="{E2761C59-E439-462B-BFEF-C7E235FB6A61}" dt="2023-07-07T10:30:44.963" v="430" actId="14100"/>
          <ac:picMkLst>
            <pc:docMk/>
            <pc:sldMk cId="770343861" sldId="276"/>
            <ac:picMk id="7" creationId="{9AC89B22-A9D7-31F9-0742-4B2217095FED}"/>
          </ac:picMkLst>
        </pc:picChg>
        <pc:cxnChg chg="mod">
          <ac:chgData name="Ruth Watson" userId="e3e21227c4ad8020" providerId="LiveId" clId="{E2761C59-E439-462B-BFEF-C7E235FB6A61}" dt="2023-07-14T12:12:13.917" v="888" actId="1076"/>
          <ac:cxnSpMkLst>
            <pc:docMk/>
            <pc:sldMk cId="770343861" sldId="276"/>
            <ac:cxnSpMk id="19" creationId="{08134D90-B5F8-4CFC-B250-F792578ED799}"/>
          </ac:cxnSpMkLst>
        </pc:cxnChg>
        <pc:cxnChg chg="mod">
          <ac:chgData name="Ruth Watson" userId="e3e21227c4ad8020" providerId="LiveId" clId="{E2761C59-E439-462B-BFEF-C7E235FB6A61}" dt="2023-07-07T10:31:02.896" v="432" actId="1076"/>
          <ac:cxnSpMkLst>
            <pc:docMk/>
            <pc:sldMk cId="770343861" sldId="276"/>
            <ac:cxnSpMk id="26" creationId="{2F9F6E3B-8DD5-41E6-8E8E-4D896627DD22}"/>
          </ac:cxnSpMkLst>
        </pc:cxnChg>
        <pc:cxnChg chg="mod">
          <ac:chgData name="Ruth Watson" userId="e3e21227c4ad8020" providerId="LiveId" clId="{E2761C59-E439-462B-BFEF-C7E235FB6A61}" dt="2023-07-07T10:30:58.212" v="431" actId="1076"/>
          <ac:cxnSpMkLst>
            <pc:docMk/>
            <pc:sldMk cId="770343861" sldId="276"/>
            <ac:cxnSpMk id="27" creationId="{7E9A6B94-8EAA-46C0-AA21-80F82313097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59ACC5-0686-334F-A81C-8BC4C8263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9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15650F-0B54-B548-B001-538BAC8BB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85" y="1060692"/>
            <a:ext cx="8200571" cy="12487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400" b="1" i="0" cap="all" baseline="0">
                <a:solidFill>
                  <a:srgbClr val="0F206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485" y="2374795"/>
            <a:ext cx="8200571" cy="4917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rgbClr val="8E9C9C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128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9278C7-4B9A-1F4D-97C7-74FDBA0B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285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 b="1" i="0" baseline="0">
                <a:solidFill>
                  <a:srgbClr val="0F206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969354-CD27-8B40-ABF5-F3113B35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1315"/>
            <a:ext cx="8229600" cy="3323771"/>
          </a:xfrm>
          <a:prstGeom prst="rect">
            <a:avLst/>
          </a:prstGeom>
        </p:spPr>
        <p:txBody>
          <a:bodyPr/>
          <a:lstStyle>
            <a:lvl1pPr>
              <a:buClr>
                <a:srgbClr val="FF7F40"/>
              </a:buClr>
              <a:defRPr sz="2800" baseline="0">
                <a:latin typeface="Arial"/>
              </a:defRPr>
            </a:lvl1pPr>
            <a:lvl2pPr marL="742950" indent="-285750">
              <a:buClr>
                <a:srgbClr val="99BCAB"/>
              </a:buClr>
              <a:buFont typeface="Wingdings" charset="2"/>
              <a:buChar char="§"/>
              <a:defRPr sz="2400" baseline="0">
                <a:latin typeface="Arial"/>
              </a:defRPr>
            </a:lvl2pPr>
            <a:lvl3pPr marL="1143000" indent="-228600">
              <a:buClr>
                <a:srgbClr val="8E9C9C"/>
              </a:buClr>
              <a:buFont typeface="Lucida Grande"/>
              <a:buChar char="»"/>
              <a:defRPr sz="2200">
                <a:latin typeface="Arial"/>
              </a:defRPr>
            </a:lvl3pPr>
            <a:lvl4pPr marL="1600200" indent="-228600">
              <a:buClr>
                <a:srgbClr val="FF7F40"/>
              </a:buClr>
              <a:buFont typeface="Arial"/>
              <a:buChar char="•"/>
              <a:defRPr sz="1800">
                <a:latin typeface="Arial"/>
              </a:defRPr>
            </a:lvl4pPr>
            <a:lvl5pPr marL="2057400" indent="-228600">
              <a:buClr>
                <a:srgbClr val="99BCAB"/>
              </a:buClr>
              <a:buFont typeface="Wingdings" charset="2"/>
              <a:buChar char="§"/>
              <a:defRPr sz="1600"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42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285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 b="1" i="0" baseline="0">
                <a:solidFill>
                  <a:srgbClr val="0F206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315"/>
            <a:ext cx="4018548" cy="3323771"/>
          </a:xfrm>
          <a:prstGeom prst="rect">
            <a:avLst/>
          </a:prstGeom>
        </p:spPr>
        <p:txBody>
          <a:bodyPr/>
          <a:lstStyle>
            <a:lvl1pPr>
              <a:buClr>
                <a:srgbClr val="FF7F40"/>
              </a:buClr>
              <a:defRPr sz="2800" baseline="0">
                <a:latin typeface="Arial"/>
              </a:defRPr>
            </a:lvl1pPr>
            <a:lvl2pPr marL="742950" indent="-285750">
              <a:buClr>
                <a:srgbClr val="99BCAB"/>
              </a:buClr>
              <a:buFont typeface="Wingdings" charset="2"/>
              <a:buChar char="§"/>
              <a:defRPr sz="2400" baseline="0">
                <a:latin typeface="Arial"/>
              </a:defRPr>
            </a:lvl2pPr>
            <a:lvl3pPr marL="1143000" indent="-228600">
              <a:buClr>
                <a:srgbClr val="8E9C9C"/>
              </a:buClr>
              <a:buFont typeface="Lucida Grande"/>
              <a:buChar char="»"/>
              <a:defRPr sz="2200">
                <a:latin typeface="Arial"/>
              </a:defRPr>
            </a:lvl3pPr>
            <a:lvl4pPr marL="1600200" indent="-228600">
              <a:buClr>
                <a:srgbClr val="FF7F40"/>
              </a:buClr>
              <a:buFont typeface="Arial"/>
              <a:buChar char="•"/>
              <a:defRPr sz="1800">
                <a:latin typeface="Arial"/>
              </a:defRPr>
            </a:lvl4pPr>
            <a:lvl5pPr marL="2057400" indent="-228600">
              <a:buClr>
                <a:srgbClr val="99BCAB"/>
              </a:buClr>
              <a:buFont typeface="Wingdings" charset="2"/>
              <a:buChar char="§"/>
              <a:defRPr sz="1600"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814786-3BAA-9B40-BBC5-DDBC08DC4F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68252" y="1081314"/>
            <a:ext cx="4018548" cy="3323771"/>
          </a:xfrm>
          <a:prstGeom prst="rect">
            <a:avLst/>
          </a:prstGeom>
        </p:spPr>
        <p:txBody>
          <a:bodyPr/>
          <a:lstStyle>
            <a:lvl1pPr>
              <a:buClr>
                <a:srgbClr val="FF7F40"/>
              </a:buClr>
              <a:defRPr sz="2800" baseline="0">
                <a:latin typeface="Arial"/>
              </a:defRPr>
            </a:lvl1pPr>
            <a:lvl2pPr marL="742950" indent="-285750">
              <a:buClr>
                <a:srgbClr val="99BCAB"/>
              </a:buClr>
              <a:buFont typeface="Wingdings" charset="2"/>
              <a:buChar char="§"/>
              <a:defRPr sz="2400" baseline="0">
                <a:latin typeface="Arial"/>
              </a:defRPr>
            </a:lvl2pPr>
            <a:lvl3pPr marL="1143000" indent="-228600">
              <a:buClr>
                <a:srgbClr val="8E9C9C"/>
              </a:buClr>
              <a:buFont typeface="Lucida Grande"/>
              <a:buChar char="»"/>
              <a:defRPr sz="2200">
                <a:latin typeface="Arial"/>
              </a:defRPr>
            </a:lvl3pPr>
            <a:lvl4pPr marL="1600200" indent="-228600">
              <a:buClr>
                <a:srgbClr val="FF7F40"/>
              </a:buClr>
              <a:buFont typeface="Arial"/>
              <a:buChar char="•"/>
              <a:defRPr sz="1800">
                <a:latin typeface="Arial"/>
              </a:defRPr>
            </a:lvl4pPr>
            <a:lvl5pPr marL="2057400" indent="-228600">
              <a:buClr>
                <a:srgbClr val="99BCAB"/>
              </a:buClr>
              <a:buFont typeface="Wingdings" charset="2"/>
              <a:buChar char="§"/>
              <a:defRPr sz="1600"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08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84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E6F4AF-CC10-CF45-AC7D-00C1ED99C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4AD82F-81FD-5841-9024-E5FC15832A7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6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7" r:id="rId4"/>
    <p:sldLayoutId id="2147483656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neurocriticalcare.org/NCS-Learning-Center/Learning-Center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9767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" y="0"/>
            <a:ext cx="9090212" cy="12318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IMPORTANT: If applicable, click into Promo Code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enter a discount code for your course fee!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962282-9EEC-492E-80B8-1EBB873A7327}"/>
              </a:ext>
            </a:extLst>
          </p:cNvPr>
          <p:cNvSpPr txBox="1">
            <a:spLocks/>
          </p:cNvSpPr>
          <p:nvPr/>
        </p:nvSpPr>
        <p:spPr>
          <a:xfrm>
            <a:off x="2286262" y="3999613"/>
            <a:ext cx="4571476" cy="644852"/>
          </a:xfrm>
          <a:prstGeom prst="rect">
            <a:avLst/>
          </a:prstGeom>
        </p:spPr>
        <p:txBody>
          <a:bodyPr anchor="t" anchorCtr="0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rgbClr val="0F206C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Click “Apply” and then “Checkout”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1582AF-F462-2E1B-B55B-6C0B463FE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42" y="1176283"/>
            <a:ext cx="7121116" cy="271749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3BAD8E3-0EC7-786C-B53D-6B785CA37A0C}"/>
              </a:ext>
            </a:extLst>
          </p:cNvPr>
          <p:cNvSpPr/>
          <p:nvPr/>
        </p:nvSpPr>
        <p:spPr>
          <a:xfrm>
            <a:off x="7086074" y="2960764"/>
            <a:ext cx="1304333" cy="485578"/>
          </a:xfrm>
          <a:prstGeom prst="ellipse">
            <a:avLst/>
          </a:prstGeom>
          <a:noFill/>
          <a:ln w="38100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C2A657-D78E-7579-1E93-BA2E3FAEF46F}"/>
              </a:ext>
            </a:extLst>
          </p:cNvPr>
          <p:cNvSpPr/>
          <p:nvPr/>
        </p:nvSpPr>
        <p:spPr>
          <a:xfrm>
            <a:off x="7520152" y="3553781"/>
            <a:ext cx="703142" cy="274088"/>
          </a:xfrm>
          <a:prstGeom prst="ellipse">
            <a:avLst/>
          </a:prstGeom>
          <a:noFill/>
          <a:ln w="38100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87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285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your payment details and click “Submit Your Order”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D8E62-2B36-4768-657F-1B589D7E7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87" y="922886"/>
            <a:ext cx="4852625" cy="25666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C1318D-BE69-7425-4A3E-CBBED5DC18BE}"/>
              </a:ext>
            </a:extLst>
          </p:cNvPr>
          <p:cNvCxnSpPr/>
          <p:nvPr/>
        </p:nvCxnSpPr>
        <p:spPr>
          <a:xfrm>
            <a:off x="2844099" y="2207172"/>
            <a:ext cx="117295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BDB9154-12BE-780F-912E-52083497A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043" y="3489537"/>
            <a:ext cx="4672900" cy="93892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BE475B-BE48-8D1D-AD84-4CDC2804B52A}"/>
              </a:ext>
            </a:extLst>
          </p:cNvPr>
          <p:cNvCxnSpPr>
            <a:cxnSpLocks/>
          </p:cNvCxnSpPr>
          <p:nvPr/>
        </p:nvCxnSpPr>
        <p:spPr>
          <a:xfrm>
            <a:off x="3913001" y="3762703"/>
            <a:ext cx="45404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C6C8928-854B-9ED8-120F-A145C7DDA785}"/>
              </a:ext>
            </a:extLst>
          </p:cNvPr>
          <p:cNvSpPr/>
          <p:nvPr/>
        </p:nvSpPr>
        <p:spPr>
          <a:xfrm>
            <a:off x="6517465" y="3985756"/>
            <a:ext cx="703142" cy="274088"/>
          </a:xfrm>
          <a:prstGeom prst="ellipse">
            <a:avLst/>
          </a:prstGeom>
          <a:noFill/>
          <a:ln w="38100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28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81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 to the NCS Learning Center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www.neurocriticalcare.org/NCS-Learning-Center/Learning-Center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FB19C-70F2-6848-77C5-26A906E9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383" y="1108002"/>
            <a:ext cx="5215234" cy="258324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BBCF514-B2DD-723B-D561-4111E7D2B071}"/>
              </a:ext>
            </a:extLst>
          </p:cNvPr>
          <p:cNvSpPr/>
          <p:nvPr/>
        </p:nvSpPr>
        <p:spPr>
          <a:xfrm>
            <a:off x="3131032" y="3162796"/>
            <a:ext cx="1131964" cy="305618"/>
          </a:xfrm>
          <a:prstGeom prst="ellipse">
            <a:avLst/>
          </a:prstGeom>
          <a:noFill/>
          <a:ln w="38100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EF07-8504-F27A-348E-D6EA626DFEFC}"/>
              </a:ext>
            </a:extLst>
          </p:cNvPr>
          <p:cNvSpPr txBox="1"/>
          <p:nvPr/>
        </p:nvSpPr>
        <p:spPr>
          <a:xfrm>
            <a:off x="2651760" y="3786875"/>
            <a:ext cx="4064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lick on “Access My Education”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5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285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you need to know about ENLS: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F049A2-14F5-4A61-8E36-9E83CFBDB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818"/>
            <a:ext cx="8229600" cy="3427864"/>
          </a:xfrm>
        </p:spPr>
        <p:txBody>
          <a:bodyPr/>
          <a:lstStyle/>
          <a:p>
            <a:r>
              <a:rPr lang="en-US" sz="1600" dirty="0"/>
              <a:t>The ENLS Course is divided into a total of 14 sections, or modules. </a:t>
            </a:r>
          </a:p>
          <a:p>
            <a:r>
              <a:rPr lang="en-US" sz="1600" dirty="0"/>
              <a:t>Modules include reference materials, protocols, lecture slides, exams, and other files. </a:t>
            </a:r>
          </a:p>
          <a:p>
            <a:r>
              <a:rPr lang="en-US" sz="1600" dirty="0"/>
              <a:t>To complete certification, each exam must be passed with a score of 70% or above.</a:t>
            </a:r>
          </a:p>
          <a:p>
            <a:r>
              <a:rPr lang="en-US" sz="1600" dirty="0"/>
              <a:t>Exams may be taken unlimited times, and may also be re-taken after passing.</a:t>
            </a:r>
          </a:p>
          <a:p>
            <a:r>
              <a:rPr lang="en-US" sz="1600" dirty="0"/>
              <a:t>The course is self-directed. You may log in/out as many times as necessary.</a:t>
            </a:r>
          </a:p>
          <a:p>
            <a:r>
              <a:rPr lang="en-US" sz="1600" dirty="0"/>
              <a:t>You may download and print a Certificate of Completion after completing the course (passing all exams) and providing feedback.</a:t>
            </a:r>
          </a:p>
          <a:p>
            <a:r>
              <a:rPr lang="en-US" sz="1600" dirty="0"/>
              <a:t>You may claim up to 15 hours of CME for the ENLS Course, and 8 hours of CME for the ENLS Recertification Course.</a:t>
            </a:r>
          </a:p>
          <a:p>
            <a:r>
              <a:rPr lang="en-US" sz="1600" dirty="0"/>
              <a:t>You will have access to the course and materials for the duration of enrollment (two years).</a:t>
            </a:r>
          </a:p>
          <a:p>
            <a:r>
              <a:rPr lang="en-US" sz="1600" dirty="0"/>
              <a:t>You will be eligible for recertification at 22 months, or two months before expiration.</a:t>
            </a:r>
          </a:p>
        </p:txBody>
      </p:sp>
    </p:spTree>
    <p:extLst>
      <p:ext uri="{BB962C8B-B14F-4D97-AF65-F5344CB8AC3E}">
        <p14:creationId xmlns:p14="http://schemas.microsoft.com/office/powerpoint/2010/main" val="171301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65B74D-FEE8-44EF-950B-4FD69AD181E6}"/>
              </a:ext>
            </a:extLst>
          </p:cNvPr>
          <p:cNvSpPr txBox="1">
            <a:spLocks/>
          </p:cNvSpPr>
          <p:nvPr/>
        </p:nvSpPr>
        <p:spPr>
          <a:xfrm>
            <a:off x="293166" y="844598"/>
            <a:ext cx="8557667" cy="23034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b="1" i="0" kern="1200" cap="all" baseline="0">
                <a:solidFill>
                  <a:srgbClr val="0F206C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Thank you for your support of the </a:t>
            </a:r>
          </a:p>
          <a:p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Neurocritical Care Society, </a:t>
            </a:r>
          </a:p>
          <a:p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and for taking the ENLS Course. </a:t>
            </a:r>
            <a:b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Enjoy!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17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81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85" y="1402713"/>
            <a:ext cx="8200571" cy="1248789"/>
          </a:xfrm>
        </p:spPr>
        <p:txBody>
          <a:bodyPr/>
          <a:lstStyle/>
          <a:p>
            <a:r>
              <a:rPr lang="en-US" dirty="0"/>
              <a:t>How to Enroll in and Access the ENLS Course</a:t>
            </a:r>
          </a:p>
        </p:txBody>
      </p:sp>
    </p:spTree>
    <p:extLst>
      <p:ext uri="{BB962C8B-B14F-4D97-AF65-F5344CB8AC3E}">
        <p14:creationId xmlns:p14="http://schemas.microsoft.com/office/powerpoint/2010/main" val="323089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0434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 to www.Neurocriticalcare.org,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dirty="0">
                <a:solidFill>
                  <a:schemeClr val="bg1"/>
                </a:solidFill>
                <a:highlight>
                  <a:srgbClr val="99BCAB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Log 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7A1F01-28BD-127D-7862-7BCC6750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32" y="1440098"/>
            <a:ext cx="5100936" cy="309384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9CA1396-31F6-4267-1D27-D14404378A8E}"/>
              </a:ext>
            </a:extLst>
          </p:cNvPr>
          <p:cNvSpPr/>
          <p:nvPr/>
        </p:nvSpPr>
        <p:spPr>
          <a:xfrm>
            <a:off x="6438637" y="1343222"/>
            <a:ext cx="447741" cy="296392"/>
          </a:xfrm>
          <a:prstGeom prst="ellipse">
            <a:avLst/>
          </a:prstGeom>
          <a:noFill/>
          <a:ln w="28575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50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A57C-AC65-6A49-8AF3-4FADD397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 in or create a (free) Guest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4090-DF17-CF42-A071-13E6C2510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Existing account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4C1D6-B231-4A47-BD9D-95BE703EF9C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Guest account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77FD71-17AC-43AC-8465-73AFD89CC7C6}"/>
              </a:ext>
            </a:extLst>
          </p:cNvPr>
          <p:cNvSpPr/>
          <p:nvPr/>
        </p:nvSpPr>
        <p:spPr>
          <a:xfrm>
            <a:off x="5826105" y="3576333"/>
            <a:ext cx="1216869" cy="450953"/>
          </a:xfrm>
          <a:prstGeom prst="ellipse">
            <a:avLst/>
          </a:prstGeom>
          <a:noFill/>
          <a:ln w="38100">
            <a:solidFill>
              <a:srgbClr val="FF7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A389AF-BE45-4B80-86FD-84F3921B203A}"/>
              </a:ext>
            </a:extLst>
          </p:cNvPr>
          <p:cNvCxnSpPr>
            <a:cxnSpLocks/>
          </p:cNvCxnSpPr>
          <p:nvPr/>
        </p:nvCxnSpPr>
        <p:spPr>
          <a:xfrm flipV="1">
            <a:off x="1413862" y="699994"/>
            <a:ext cx="399570" cy="444927"/>
          </a:xfrm>
          <a:prstGeom prst="straightConnector1">
            <a:avLst/>
          </a:prstGeom>
          <a:ln w="38100">
            <a:solidFill>
              <a:srgbClr val="FF7F40"/>
            </a:solidFill>
            <a:headEnd type="triangle" w="lg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AE616E-8109-499C-A275-C6AA1EEDCB78}"/>
              </a:ext>
            </a:extLst>
          </p:cNvPr>
          <p:cNvCxnSpPr>
            <a:cxnSpLocks/>
          </p:cNvCxnSpPr>
          <p:nvPr/>
        </p:nvCxnSpPr>
        <p:spPr>
          <a:xfrm flipH="1" flipV="1">
            <a:off x="6003148" y="738454"/>
            <a:ext cx="357005" cy="444926"/>
          </a:xfrm>
          <a:prstGeom prst="straightConnector1">
            <a:avLst/>
          </a:prstGeom>
          <a:ln w="38100">
            <a:solidFill>
              <a:srgbClr val="FF7F40"/>
            </a:solidFill>
            <a:headEnd type="triangle" w="lg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6B67A9A-0AB0-8E9C-CB95-940EC77E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90" y="1638935"/>
            <a:ext cx="2151239" cy="26104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76EF78-B31F-4CE0-ED90-954081C08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870" y="1638935"/>
            <a:ext cx="2151239" cy="261045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B5401C1E-7BF7-7940-5C12-9630539921CA}"/>
              </a:ext>
            </a:extLst>
          </p:cNvPr>
          <p:cNvSpPr/>
          <p:nvPr/>
        </p:nvSpPr>
        <p:spPr>
          <a:xfrm>
            <a:off x="1135116" y="2077894"/>
            <a:ext cx="2579239" cy="570713"/>
          </a:xfrm>
          <a:prstGeom prst="ellipse">
            <a:avLst/>
          </a:prstGeom>
          <a:noFill/>
          <a:ln w="38100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392DE3-98A6-FBD3-7725-B2121319E7E8}"/>
              </a:ext>
            </a:extLst>
          </p:cNvPr>
          <p:cNvSpPr/>
          <p:nvPr/>
        </p:nvSpPr>
        <p:spPr>
          <a:xfrm>
            <a:off x="6334584" y="3487332"/>
            <a:ext cx="816655" cy="296392"/>
          </a:xfrm>
          <a:prstGeom prst="ellipse">
            <a:avLst/>
          </a:prstGeom>
          <a:noFill/>
          <a:ln w="28575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9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285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logged in, click on NCS Learning Center</a:t>
            </a:r>
            <a:endParaRPr lang="en-US" dirty="0">
              <a:solidFill>
                <a:schemeClr val="bg1"/>
              </a:solidFill>
              <a:highlight>
                <a:srgbClr val="99BCAB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C65897-79D3-5581-72DF-A67F13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62" y="1248697"/>
            <a:ext cx="5632076" cy="323809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93C1774-E424-F36C-5263-D20593277F74}"/>
              </a:ext>
            </a:extLst>
          </p:cNvPr>
          <p:cNvSpPr/>
          <p:nvPr/>
        </p:nvSpPr>
        <p:spPr>
          <a:xfrm>
            <a:off x="6007510" y="1196258"/>
            <a:ext cx="979948" cy="458839"/>
          </a:xfrm>
          <a:prstGeom prst="ellipse">
            <a:avLst/>
          </a:prstGeom>
          <a:noFill/>
          <a:ln w="38100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A8A564-2E36-8887-3529-8DF769E59BB2}"/>
              </a:ext>
            </a:extLst>
          </p:cNvPr>
          <p:cNvSpPr/>
          <p:nvPr/>
        </p:nvSpPr>
        <p:spPr>
          <a:xfrm>
            <a:off x="4398297" y="3677265"/>
            <a:ext cx="1291303" cy="802967"/>
          </a:xfrm>
          <a:prstGeom prst="ellipse">
            <a:avLst/>
          </a:prstGeom>
          <a:noFill/>
          <a:ln w="38100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5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685"/>
            <a:ext cx="9144000" cy="100218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In the Search By Keyword box type </a:t>
            </a:r>
            <a:r>
              <a:rPr lang="en-US" sz="3100" dirty="0">
                <a:solidFill>
                  <a:schemeClr val="bg1"/>
                </a:solidFill>
                <a:highlight>
                  <a:srgbClr val="0F206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ENLS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and then click Browse 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0768D-B38E-8924-469D-0091FEBCD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84" y="1076980"/>
            <a:ext cx="3835920" cy="6092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DEBED50-A2A6-348A-114F-B3F4828EB806}"/>
              </a:ext>
            </a:extLst>
          </p:cNvPr>
          <p:cNvSpPr/>
          <p:nvPr/>
        </p:nvSpPr>
        <p:spPr>
          <a:xfrm>
            <a:off x="2519331" y="1372149"/>
            <a:ext cx="879714" cy="302146"/>
          </a:xfrm>
          <a:prstGeom prst="ellipse">
            <a:avLst/>
          </a:prstGeom>
          <a:noFill/>
          <a:ln w="38100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CA4DCE-0F8D-8E4B-8870-8AA774C23466}"/>
              </a:ext>
            </a:extLst>
          </p:cNvPr>
          <p:cNvSpPr/>
          <p:nvPr/>
        </p:nvSpPr>
        <p:spPr>
          <a:xfrm>
            <a:off x="5514778" y="1076979"/>
            <a:ext cx="923860" cy="327055"/>
          </a:xfrm>
          <a:prstGeom prst="ellipse">
            <a:avLst/>
          </a:prstGeom>
          <a:noFill/>
          <a:ln w="38100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AB26E-B4B8-2AAF-A769-F47515FB7138}"/>
              </a:ext>
            </a:extLst>
          </p:cNvPr>
          <p:cNvSpPr txBox="1"/>
          <p:nvPr/>
        </p:nvSpPr>
        <p:spPr>
          <a:xfrm>
            <a:off x="2144108" y="2027296"/>
            <a:ext cx="4988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list of courses will appear: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0054E5-E295-A339-5F9F-6D1747D0B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787" y="2700253"/>
            <a:ext cx="3276072" cy="1930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89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EAD288-D2E1-41DF-A51F-C460578EF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26" y="634337"/>
            <a:ext cx="4225251" cy="485007"/>
          </a:xfrm>
        </p:spPr>
        <p:txBody>
          <a:bodyPr/>
          <a:lstStyle/>
          <a:p>
            <a:r>
              <a:rPr lang="en-US" sz="2400" dirty="0"/>
              <a:t>First time certifying? Select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F0180A-C3F9-45CF-B478-766FBF930D75}"/>
              </a:ext>
            </a:extLst>
          </p:cNvPr>
          <p:cNvGrpSpPr/>
          <p:nvPr/>
        </p:nvGrpSpPr>
        <p:grpSpPr>
          <a:xfrm>
            <a:off x="4428877" y="880450"/>
            <a:ext cx="596348" cy="316726"/>
            <a:chOff x="4572000" y="922351"/>
            <a:chExt cx="596348" cy="31672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3DF247-03DD-4DAE-B8A1-B2BB1A0729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922351"/>
              <a:ext cx="596348" cy="1"/>
            </a:xfrm>
            <a:prstGeom prst="straightConnector1">
              <a:avLst/>
            </a:prstGeom>
            <a:ln w="31750">
              <a:solidFill>
                <a:srgbClr val="FF7F40">
                  <a:alpha val="89000"/>
                </a:srgbClr>
              </a:solidFill>
              <a:headEnd type="none" w="lg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8134D90-B5F8-4CFC-B250-F792578ED7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8347" y="922351"/>
              <a:ext cx="0" cy="316726"/>
            </a:xfrm>
            <a:prstGeom prst="straightConnector1">
              <a:avLst/>
            </a:prstGeom>
            <a:ln w="31750">
              <a:solidFill>
                <a:srgbClr val="FF7F40">
                  <a:alpha val="89000"/>
                </a:srgbClr>
              </a:solidFill>
              <a:headEnd type="triangle" w="lg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8CAA2D-D458-43C3-A092-15A2BED6437B}"/>
              </a:ext>
            </a:extLst>
          </p:cNvPr>
          <p:cNvGrpSpPr/>
          <p:nvPr/>
        </p:nvGrpSpPr>
        <p:grpSpPr>
          <a:xfrm>
            <a:off x="203626" y="3121673"/>
            <a:ext cx="8940374" cy="1499179"/>
            <a:chOff x="203626" y="2791261"/>
            <a:chExt cx="8940374" cy="1499179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B10065C6-7D48-4C69-BA95-46C6305A0A96}"/>
                </a:ext>
              </a:extLst>
            </p:cNvPr>
            <p:cNvSpPr txBox="1">
              <a:spLocks/>
            </p:cNvSpPr>
            <p:nvPr/>
          </p:nvSpPr>
          <p:spPr>
            <a:xfrm>
              <a:off x="203626" y="2791261"/>
              <a:ext cx="8940374" cy="149917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FF7F40"/>
                </a:buClr>
                <a:buFont typeface="Arial"/>
                <a:buChar char="•"/>
                <a:defRPr sz="28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99BCAB"/>
                </a:buClr>
                <a:buFont typeface="Wingdings" charset="2"/>
                <a:buChar char="§"/>
                <a:defRPr sz="24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8E9C9C"/>
                </a:buClr>
                <a:buFont typeface="Lucida Grande"/>
                <a:buChar char="»"/>
                <a:defRPr sz="22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FF7F40"/>
                </a:buClr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99BCAB"/>
                </a:buClr>
                <a:buFont typeface="Wingdings" charset="2"/>
                <a:buChar char="§"/>
                <a:defRPr sz="16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Certified previously? Select </a:t>
              </a:r>
            </a:p>
            <a:p>
              <a:pPr marL="400050" lvl="1" indent="0">
                <a:buNone/>
              </a:pPr>
              <a:r>
                <a:rPr lang="en-US" sz="2000" dirty="0"/>
                <a:t>NOTES: (1) You may recertify at 22 months. (2) Time passed since last certification or expiration is irrelevant – if you have previously certified, you MUST enroll in the ENLS Recertification Course!)</a:t>
              </a:r>
            </a:p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685843A-EB95-4983-9DDD-3939113CD591}"/>
                </a:ext>
              </a:extLst>
            </p:cNvPr>
            <p:cNvGrpSpPr/>
            <p:nvPr/>
          </p:nvGrpSpPr>
          <p:grpSpPr>
            <a:xfrm flipV="1">
              <a:off x="4428876" y="2791261"/>
              <a:ext cx="596348" cy="316726"/>
              <a:chOff x="4571999" y="854349"/>
              <a:chExt cx="596348" cy="316726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2F9F6E3B-8DD5-41E6-8E8E-4D896627DD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71999" y="857773"/>
                <a:ext cx="596348" cy="1"/>
              </a:xfrm>
              <a:prstGeom prst="straightConnector1">
                <a:avLst/>
              </a:prstGeom>
              <a:ln w="31750">
                <a:solidFill>
                  <a:srgbClr val="FF7F40">
                    <a:alpha val="89000"/>
                  </a:srgbClr>
                </a:solidFill>
                <a:headEnd type="none" w="lg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E9A6B94-8EAA-46C0-AA21-80F823130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68347" y="854349"/>
                <a:ext cx="0" cy="316726"/>
              </a:xfrm>
              <a:prstGeom prst="straightConnector1">
                <a:avLst/>
              </a:prstGeom>
              <a:ln w="31750">
                <a:solidFill>
                  <a:srgbClr val="FF7F40">
                    <a:alpha val="89000"/>
                  </a:srgbClr>
                </a:solidFill>
                <a:headEnd type="triangle" w="lg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A990B14D-B28B-407D-B7EB-1308AFD3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01" y="116897"/>
            <a:ext cx="9144000" cy="5874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Select the appropriate course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50DE4-5A04-BB9F-586B-76A2DCC5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95" y="1207104"/>
            <a:ext cx="4368223" cy="929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C89B22-A9D7-31F9-0742-4B2217095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394" y="2214416"/>
            <a:ext cx="4368223" cy="910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34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AC99C6-72A0-4538-8887-AB47CF54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 preferred language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9A771-FB53-A4AC-EA3F-9127857F3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85" y="1034913"/>
            <a:ext cx="6926630" cy="307367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875EB69-44B2-BDF0-064D-3DBBB862F8A6}"/>
              </a:ext>
            </a:extLst>
          </p:cNvPr>
          <p:cNvSpPr/>
          <p:nvPr/>
        </p:nvSpPr>
        <p:spPr>
          <a:xfrm>
            <a:off x="1936006" y="2571749"/>
            <a:ext cx="2973376" cy="969185"/>
          </a:xfrm>
          <a:prstGeom prst="ellipse">
            <a:avLst/>
          </a:prstGeom>
          <a:noFill/>
          <a:ln w="38100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3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5553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your professional position is selected and click Next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02B59E-9657-408D-B7AA-59F5E135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26" y="1361517"/>
            <a:ext cx="8840482" cy="48500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NOTE: Non-physicians include RN, APP, PharmD, prehospital, etc.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12085-2D3A-6446-68BD-784FD5093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07" y="1846524"/>
            <a:ext cx="6621519" cy="2714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C61BB2E-0163-9539-5F20-5D3B0711951E}"/>
              </a:ext>
            </a:extLst>
          </p:cNvPr>
          <p:cNvSpPr/>
          <p:nvPr/>
        </p:nvSpPr>
        <p:spPr>
          <a:xfrm>
            <a:off x="3361209" y="3944533"/>
            <a:ext cx="3269768" cy="362606"/>
          </a:xfrm>
          <a:prstGeom prst="ellipse">
            <a:avLst/>
          </a:prstGeom>
          <a:noFill/>
          <a:ln w="38100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F0500C-8A59-F6B1-9F00-8859F99DC376}"/>
              </a:ext>
            </a:extLst>
          </p:cNvPr>
          <p:cNvSpPr/>
          <p:nvPr/>
        </p:nvSpPr>
        <p:spPr>
          <a:xfrm>
            <a:off x="7243730" y="4205909"/>
            <a:ext cx="923860" cy="327055"/>
          </a:xfrm>
          <a:prstGeom prst="ellipse">
            <a:avLst/>
          </a:prstGeom>
          <a:noFill/>
          <a:ln w="38100">
            <a:solidFill>
              <a:srgbClr val="FF7F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45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EF9xeFXp"/>
  <p:tag name="ARTICULATE_SLIDE_COUNT" val="1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A07AAD2588446850ED4C0968DCB7E" ma:contentTypeVersion="16" ma:contentTypeDescription="Create a new document." ma:contentTypeScope="" ma:versionID="9037ea01f4f34ada579c2064a9234e31">
  <xsd:schema xmlns:xsd="http://www.w3.org/2001/XMLSchema" xmlns:xs="http://www.w3.org/2001/XMLSchema" xmlns:p="http://schemas.microsoft.com/office/2006/metadata/properties" xmlns:ns2="c4d92a13-da64-433c-afb8-f5c1df796a66" xmlns:ns3="3c82b1c3-d1dd-49e2-a897-3f0ce2b8d1b8" targetNamespace="http://schemas.microsoft.com/office/2006/metadata/properties" ma:root="true" ma:fieldsID="09fc4a1c039305d0f0b5ca21b5cf4bef" ns2:_="" ns3:_="">
    <xsd:import namespace="c4d92a13-da64-433c-afb8-f5c1df796a66"/>
    <xsd:import namespace="3c82b1c3-d1dd-49e2-a897-3f0ce2b8d1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92a13-da64-433c-afb8-f5c1df796a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6bd8e4-d873-429b-803c-0cb002884a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2b1c3-d1dd-49e2-a897-3f0ce2b8d1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f925378-45ba-4550-b488-c99d9964128c}" ma:internalName="TaxCatchAll" ma:showField="CatchAllData" ma:web="3c82b1c3-d1dd-49e2-a897-3f0ce2b8d1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d92a13-da64-433c-afb8-f5c1df796a66">
      <Terms xmlns="http://schemas.microsoft.com/office/infopath/2007/PartnerControls"/>
    </lcf76f155ced4ddcb4097134ff3c332f>
    <TaxCatchAll xmlns="3c82b1c3-d1dd-49e2-a897-3f0ce2b8d1b8" xsi:nil="true"/>
  </documentManagement>
</p:properties>
</file>

<file path=customXml/itemProps1.xml><?xml version="1.0" encoding="utf-8"?>
<ds:datastoreItem xmlns:ds="http://schemas.openxmlformats.org/officeDocument/2006/customXml" ds:itemID="{EDCFA874-C0EB-48CA-AE7F-430BE5196F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41AFB2-095D-49DE-A5A7-CFCF911433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d92a13-da64-433c-afb8-f5c1df796a66"/>
    <ds:schemaRef ds:uri="3c82b1c3-d1dd-49e2-a897-3f0ce2b8d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6ADF64-5DEA-42E7-9F5D-FB55EECA1475}">
  <ds:schemaRefs>
    <ds:schemaRef ds:uri="http://schemas.microsoft.com/office/2006/metadata/properties"/>
    <ds:schemaRef ds:uri="http://schemas.microsoft.com/office/infopath/2007/PartnerControls"/>
    <ds:schemaRef ds:uri="c4d92a13-da64-433c-afb8-f5c1df796a66"/>
    <ds:schemaRef ds:uri="3c82b1c3-d1dd-49e2-a897-3f0ce2b8d1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401</Words>
  <Application>Microsoft Office PowerPoint</Application>
  <PresentationFormat>On-screen Show (16:9)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Lucida Grande</vt:lpstr>
      <vt:lpstr>Wingdings</vt:lpstr>
      <vt:lpstr>Office Theme</vt:lpstr>
      <vt:lpstr>PowerPoint Presentation</vt:lpstr>
      <vt:lpstr>How to Enroll in and Access the ENLS Course</vt:lpstr>
      <vt:lpstr>Go to www.Neurocriticalcare.org, then Log In</vt:lpstr>
      <vt:lpstr>Log in or create a (free) Guest account</vt:lpstr>
      <vt:lpstr>Once logged in, click on NCS Learning Center</vt:lpstr>
      <vt:lpstr>In the Search By Keyword box type ENLS and then click Browse All</vt:lpstr>
      <vt:lpstr>Select the appropriate course  </vt:lpstr>
      <vt:lpstr>Select preferred language</vt:lpstr>
      <vt:lpstr>Ensure your professional position is selected and click Next</vt:lpstr>
      <vt:lpstr>IMPORTANT: If applicable, click into Promo Code to enter a discount code for your course fee!</vt:lpstr>
      <vt:lpstr>Check your payment details and click “Submit Your Order”</vt:lpstr>
      <vt:lpstr>Go to the NCS Learning Center  www.neurocriticalcare.org/NCS-Learning-Center/Learning-Center</vt:lpstr>
      <vt:lpstr>What you need to know about ENLS:</vt:lpstr>
      <vt:lpstr>PowerPoint Presentation</vt:lpstr>
      <vt:lpstr>PowerPoint Presentation</vt:lpstr>
    </vt:vector>
  </TitlesOfParts>
  <Company>SmithBucklin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Trecien Schultz</dc:creator>
  <cp:lastModifiedBy>Ruth Watson</cp:lastModifiedBy>
  <cp:revision>22</cp:revision>
  <dcterms:created xsi:type="dcterms:W3CDTF">2018-03-22T17:36:08Z</dcterms:created>
  <dcterms:modified xsi:type="dcterms:W3CDTF">2023-07-14T12:12:22Z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0x010100D6BA07AAD2588446850ED4C0968DCB7E</vt:lpwstr>
  </property>
  <property fmtid="{D5CDD505-2E9C-101B-9397-08002B2CF9AE}" pid="3" name="ArticulateGUID">
    <vt:lpwstr>2E429A65-4C6F-49F4-8932-2A825ECDDB7F</vt:lpwstr>
  </property>
  <property fmtid="{D5CDD505-2E9C-101B-9397-08002B2CF9AE}" pid="4" name="ArticulatePath">
    <vt:lpwstr>https://piqueconsultingllc.sharepoint.com/SharePoint files/NCS/ENLS/Course Files/Slide Decks/V3.0 Slide Decks/ENLS V3.0 PPTs/ENLS Course - how to enroll in and access, new site</vt:lpwstr>
  </property>
  <property fmtid="{D5CDD505-2E9C-101B-9397-08002B2CF9AE}" pid="5" name="AuthorIds_UIVersion_1536">
    <vt:lpwstr>16</vt:lpwstr>
  </property>
</Properties>
</file>